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8" r:id="rId1"/>
    <p:sldMasterId id="2147483823" r:id="rId2"/>
  </p:sldMasterIdLst>
  <p:notesMasterIdLst>
    <p:notesMasterId r:id="rId13"/>
  </p:notesMasterIdLst>
  <p:handoutMasterIdLst>
    <p:handoutMasterId r:id="rId14"/>
  </p:handoutMasterIdLst>
  <p:sldIdLst>
    <p:sldId id="349" r:id="rId3"/>
    <p:sldId id="267" r:id="rId4"/>
    <p:sldId id="379" r:id="rId5"/>
    <p:sldId id="383" r:id="rId6"/>
    <p:sldId id="380" r:id="rId7"/>
    <p:sldId id="384" r:id="rId8"/>
    <p:sldId id="381" r:id="rId9"/>
    <p:sldId id="385" r:id="rId10"/>
    <p:sldId id="382" r:id="rId11"/>
    <p:sldId id="263"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A1DD"/>
    <a:srgbClr val="1B3764"/>
    <a:srgbClr val="C4C4C4"/>
    <a:srgbClr val="89898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875" autoAdjust="0"/>
    <p:restoredTop sz="96374" autoAdjust="0"/>
  </p:normalViewPr>
  <p:slideViewPr>
    <p:cSldViewPr>
      <p:cViewPr varScale="1">
        <p:scale>
          <a:sx n="67" d="100"/>
          <a:sy n="67" d="100"/>
        </p:scale>
        <p:origin x="1480" y="40"/>
      </p:cViewPr>
      <p:guideLst>
        <p:guide orient="horz" pos="2160"/>
        <p:guide pos="2880"/>
      </p:guideLst>
    </p:cSldViewPr>
  </p:slideViewPr>
  <p:notesTextViewPr>
    <p:cViewPr>
      <p:scale>
        <a:sx n="3" d="2"/>
        <a:sy n="3" d="2"/>
      </p:scale>
      <p:origin x="0" y="0"/>
    </p:cViewPr>
  </p:notesTextViewPr>
  <p:sorterViewPr>
    <p:cViewPr>
      <p:scale>
        <a:sx n="66" d="100"/>
        <a:sy n="66" d="100"/>
      </p:scale>
      <p:origin x="0" y="0"/>
    </p:cViewPr>
  </p:sorterViewPr>
  <p:notesViewPr>
    <p:cSldViewPr>
      <p:cViewPr varScale="1">
        <p:scale>
          <a:sx n="81" d="100"/>
          <a:sy n="81" d="100"/>
        </p:scale>
        <p:origin x="2058"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F75AEF-6AF8-074D-A4DB-F71FD6F9C37D}" type="datetimeFigureOut">
              <a:rPr lang="en-US" smtClean="0"/>
              <a:t>8/21/2021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D9A6D-5233-6641-90BA-8328590F05DD}" type="slidenum">
              <a:rPr lang="en-US" smtClean="0"/>
              <a:t>‹#›</a:t>
            </a:fld>
            <a:endParaRPr lang="en-US" dirty="0"/>
          </a:p>
        </p:txBody>
      </p:sp>
    </p:spTree>
    <p:extLst>
      <p:ext uri="{BB962C8B-B14F-4D97-AF65-F5344CB8AC3E}">
        <p14:creationId xmlns:p14="http://schemas.microsoft.com/office/powerpoint/2010/main" val="53854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AE85D-3A3F-7B46-A18E-DF160D9D2CC7}" type="datetimeFigureOut">
              <a:rPr lang="en-US" smtClean="0"/>
              <a:t>8/21/2021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DA35F-9E58-5D40-92C1-D8C7631003B0}" type="slidenum">
              <a:rPr lang="en-US" smtClean="0"/>
              <a:t>‹#›</a:t>
            </a:fld>
            <a:endParaRPr lang="en-US" dirty="0"/>
          </a:p>
        </p:txBody>
      </p:sp>
    </p:spTree>
    <p:extLst>
      <p:ext uri="{BB962C8B-B14F-4D97-AF65-F5344CB8AC3E}">
        <p14:creationId xmlns:p14="http://schemas.microsoft.com/office/powerpoint/2010/main" val="26903101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a:solidFill>
                  <a:schemeClr val="tx1"/>
                </a:solidFill>
                <a:latin typeface="Arial" panose="020B0604020202020204" pitchFamily="34" charset="0"/>
              </a:defRPr>
            </a:lvl1pPr>
            <a:lvl2pPr marL="742950" indent="-285750" defTabSz="939800" eaLnBrk="0" hangingPunct="0">
              <a:defRPr>
                <a:solidFill>
                  <a:schemeClr val="tx1"/>
                </a:solidFill>
                <a:latin typeface="Arial" panose="020B0604020202020204" pitchFamily="34" charset="0"/>
              </a:defRPr>
            </a:lvl2pPr>
            <a:lvl3pPr marL="1143000" indent="-228600" defTabSz="939800" eaLnBrk="0" hangingPunct="0">
              <a:defRPr>
                <a:solidFill>
                  <a:schemeClr val="tx1"/>
                </a:solidFill>
                <a:latin typeface="Arial" panose="020B0604020202020204" pitchFamily="34" charset="0"/>
              </a:defRPr>
            </a:lvl3pPr>
            <a:lvl4pPr marL="1600200" indent="-228600" defTabSz="939800" eaLnBrk="0" hangingPunct="0">
              <a:defRPr>
                <a:solidFill>
                  <a:schemeClr val="tx1"/>
                </a:solidFill>
                <a:latin typeface="Arial" panose="020B0604020202020204" pitchFamily="34" charset="0"/>
              </a:defRPr>
            </a:lvl4pPr>
            <a:lvl5pPr marL="2057400" indent="-228600" defTabSz="939800" eaLnBrk="0" hangingPunct="0">
              <a:defRPr>
                <a:solidFill>
                  <a:schemeClr val="tx1"/>
                </a:solidFill>
                <a:latin typeface="Arial" panose="020B0604020202020204" pitchFamily="34" charset="0"/>
              </a:defRPr>
            </a:lvl5pPr>
            <a:lvl6pPr marL="2514600" indent="-228600" defTabSz="939800" eaLnBrk="0" fontAlgn="base" hangingPunct="0">
              <a:spcBef>
                <a:spcPct val="0"/>
              </a:spcBef>
              <a:spcAft>
                <a:spcPct val="0"/>
              </a:spcAft>
              <a:defRPr>
                <a:solidFill>
                  <a:schemeClr val="tx1"/>
                </a:solidFill>
                <a:latin typeface="Arial" panose="020B0604020202020204" pitchFamily="34" charset="0"/>
              </a:defRPr>
            </a:lvl6pPr>
            <a:lvl7pPr marL="2971800" indent="-228600" defTabSz="939800" eaLnBrk="0" fontAlgn="base" hangingPunct="0">
              <a:spcBef>
                <a:spcPct val="0"/>
              </a:spcBef>
              <a:spcAft>
                <a:spcPct val="0"/>
              </a:spcAft>
              <a:defRPr>
                <a:solidFill>
                  <a:schemeClr val="tx1"/>
                </a:solidFill>
                <a:latin typeface="Arial" panose="020B0604020202020204" pitchFamily="34" charset="0"/>
              </a:defRPr>
            </a:lvl7pPr>
            <a:lvl8pPr marL="3429000" indent="-228600" defTabSz="939800" eaLnBrk="0" fontAlgn="base" hangingPunct="0">
              <a:spcBef>
                <a:spcPct val="0"/>
              </a:spcBef>
              <a:spcAft>
                <a:spcPct val="0"/>
              </a:spcAft>
              <a:defRPr>
                <a:solidFill>
                  <a:schemeClr val="tx1"/>
                </a:solidFill>
                <a:latin typeface="Arial" panose="020B0604020202020204" pitchFamily="34" charset="0"/>
              </a:defRPr>
            </a:lvl8pPr>
            <a:lvl9pPr marL="3886200" indent="-228600" defTabSz="9398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4253409-CFF8-41A2-953C-AE1645002510}" type="slidenum">
              <a:rPr lang="en-US" altLang="en-US"/>
              <a:pPr eaLnBrk="1" hangingPunct="1"/>
              <a:t>1</a:t>
            </a:fld>
            <a:endParaRPr lang="en-US" altLang="en-US" dirty="0"/>
          </a:p>
        </p:txBody>
      </p:sp>
      <p:sp>
        <p:nvSpPr>
          <p:cNvPr id="18435" name="Rectangle 2"/>
          <p:cNvSpPr>
            <a:spLocks noGrp="1" noRot="1" noChangeAspect="1" noChangeArrowheads="1" noTextEdit="1"/>
          </p:cNvSpPr>
          <p:nvPr>
            <p:ph type="sldImg"/>
          </p:nvPr>
        </p:nvSpPr>
        <p:spPr>
          <a:solidFill>
            <a:srgbClr val="FFFFFF"/>
          </a:solidFill>
          <a:ln/>
        </p:spPr>
      </p:sp>
      <p:sp>
        <p:nvSpPr>
          <p:cNvPr id="1843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41081391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0DDA35F-9E58-5D40-92C1-D8C7631003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19199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0DDA35F-9E58-5D40-92C1-D8C7631003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75899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0DDA35F-9E58-5D40-92C1-D8C7631003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022557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0DDA35F-9E58-5D40-92C1-D8C7631003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907677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urse/Lesson Outlin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pic>
        <p:nvPicPr>
          <p:cNvPr id="13" name="Picture 12" descr="course outline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80888"/>
            <a:ext cx="9144000" cy="896112"/>
          </a:xfrm>
          <a:prstGeom prst="rect">
            <a:avLst/>
          </a:prstGeom>
        </p:spPr>
      </p:pic>
      <p:sp>
        <p:nvSpPr>
          <p:cNvPr id="11" name="Content Placeholder 2"/>
          <p:cNvSpPr>
            <a:spLocks noGrp="1"/>
          </p:cNvSpPr>
          <p:nvPr>
            <p:ph idx="1"/>
          </p:nvPr>
        </p:nvSpPr>
        <p:spPr>
          <a:xfrm>
            <a:off x="341925" y="1302040"/>
            <a:ext cx="8460150" cy="4131352"/>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sz="1400"/>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Course/Lesson outline</a:t>
            </a:r>
          </a:p>
        </p:txBody>
      </p:sp>
    </p:spTree>
    <p:extLst>
      <p:ext uri="{BB962C8B-B14F-4D97-AF65-F5344CB8AC3E}">
        <p14:creationId xmlns:p14="http://schemas.microsoft.com/office/powerpoint/2010/main" val="12749071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i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4512820"/>
            <a:ext cx="8001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userDrawn="1"/>
        </p:nvSpPr>
        <p:spPr>
          <a:xfrm>
            <a:off x="341925" y="291741"/>
            <a:ext cx="7883768" cy="461665"/>
          </a:xfrm>
          <a:prstGeom prst="rect">
            <a:avLst/>
          </a:prstGeom>
          <a:noFill/>
        </p:spPr>
        <p:txBody>
          <a:bodyPr wrap="square" rtlCol="0">
            <a:spAutoFit/>
          </a:bodyPr>
          <a:lstStyle/>
          <a:p>
            <a:r>
              <a:rPr lang="en-US" sz="2400" dirty="0">
                <a:solidFill>
                  <a:schemeClr val="bg1"/>
                </a:solidFill>
                <a:latin typeface="Myriad Pro"/>
              </a:rPr>
              <a:t>Activity</a:t>
            </a:r>
          </a:p>
        </p:txBody>
      </p:sp>
      <p:pic>
        <p:nvPicPr>
          <p:cNvPr id="7" name="Picture 6">
            <a:extLst>
              <a:ext uri="{FF2B5EF4-FFF2-40B4-BE49-F238E27FC236}">
                <a16:creationId xmlns:a16="http://schemas.microsoft.com/office/drawing/2014/main" id="{F2DE749B-ABEB-48F3-9D2B-5E513D86529A}"/>
              </a:ext>
            </a:extLst>
          </p:cNvPr>
          <p:cNvPicPr>
            <a:picLocks noChangeAspect="1"/>
          </p:cNvPicPr>
          <p:nvPr userDrawn="1"/>
        </p:nvPicPr>
        <p:blipFill>
          <a:blip r:embed="rId2"/>
          <a:stretch>
            <a:fillRect/>
          </a:stretch>
        </p:blipFill>
        <p:spPr>
          <a:xfrm>
            <a:off x="2805920" y="2574545"/>
            <a:ext cx="3532160" cy="1920240"/>
          </a:xfrm>
          <a:prstGeom prst="rect">
            <a:avLst/>
          </a:prstGeom>
        </p:spPr>
      </p:pic>
      <p:pic>
        <p:nvPicPr>
          <p:cNvPr id="8" name="Picture 7" descr="bottom graphic.png">
            <a:extLst>
              <a:ext uri="{FF2B5EF4-FFF2-40B4-BE49-F238E27FC236}">
                <a16:creationId xmlns:a16="http://schemas.microsoft.com/office/drawing/2014/main" id="{7FA1B561-FD09-4177-BEFF-5AE0DBC8A7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19800"/>
            <a:ext cx="9144000" cy="457200"/>
          </a:xfrm>
          <a:prstGeom prst="rect">
            <a:avLst/>
          </a:prstGeom>
        </p:spPr>
      </p:pic>
    </p:spTree>
    <p:extLst>
      <p:ext uri="{BB962C8B-B14F-4D97-AF65-F5344CB8AC3E}">
        <p14:creationId xmlns:p14="http://schemas.microsoft.com/office/powerpoint/2010/main" val="2342211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add title</a:t>
            </a:r>
          </a:p>
        </p:txBody>
      </p:sp>
      <p:sp>
        <p:nvSpPr>
          <p:cNvPr id="5" name="Slide Number Placeholder 4"/>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39555788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flective Questions">
    <p:spTree>
      <p:nvGrpSpPr>
        <p:cNvPr id="1" name=""/>
        <p:cNvGrpSpPr/>
        <p:nvPr/>
      </p:nvGrpSpPr>
      <p:grpSpPr>
        <a:xfrm>
          <a:off x="0" y="0"/>
          <a:ext cx="0" cy="0"/>
          <a:chOff x="0" y="0"/>
          <a:chExt cx="0" cy="0"/>
        </a:xfrm>
      </p:grpSpPr>
      <p:pic>
        <p:nvPicPr>
          <p:cNvPr id="4" name="Picture 3" descr="bubbles.png"/>
          <p:cNvPicPr>
            <a:picLocks noChangeAspect="1"/>
          </p:cNvPicPr>
          <p:nvPr/>
        </p:nvPicPr>
        <p:blipFill rotWithShape="1">
          <a:blip r:embed="rId2">
            <a:extLst>
              <a:ext uri="{28A0092B-C50C-407E-A947-70E740481C1C}">
                <a14:useLocalDpi xmlns:a14="http://schemas.microsoft.com/office/drawing/2010/main" val="0"/>
              </a:ext>
            </a:extLst>
          </a:blip>
          <a:srcRect l="52379" t="67295"/>
          <a:stretch/>
        </p:blipFill>
        <p:spPr>
          <a:xfrm>
            <a:off x="4800599" y="4648199"/>
            <a:ext cx="4354443" cy="2242929"/>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341925" y="1302039"/>
            <a:ext cx="8460150" cy="4525963"/>
          </a:xfrm>
        </p:spPr>
        <p:txBody>
          <a:bodyPr/>
          <a:lstStyle>
            <a:lvl1pPr>
              <a:spcAft>
                <a:spcPts val="2400"/>
              </a:spcAft>
              <a:buFont typeface="+mj-lt"/>
              <a:buAutoNum type="arabicPeriod"/>
              <a:defRPr sz="2000"/>
            </a:lvl1pPr>
            <a:lvl2pPr marL="800100" indent="-342900">
              <a:buFont typeface="+mj-lt"/>
              <a:buAutoNum type="arabicPeriod"/>
              <a:defRPr/>
            </a:lvl2pPr>
            <a:lvl3pPr marL="1257300" indent="-34290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userDrawn="1"/>
        </p:nvSpPr>
        <p:spPr>
          <a:xfrm>
            <a:off x="341925" y="291741"/>
            <a:ext cx="7883768" cy="461665"/>
          </a:xfrm>
          <a:prstGeom prst="rect">
            <a:avLst/>
          </a:prstGeom>
          <a:noFill/>
        </p:spPr>
        <p:txBody>
          <a:bodyPr wrap="square" rtlCol="0">
            <a:spAutoFit/>
          </a:bodyPr>
          <a:lstStyle/>
          <a:p>
            <a:r>
              <a:rPr lang="en-US" sz="2400" dirty="0">
                <a:solidFill>
                  <a:schemeClr val="bg1"/>
                </a:solidFill>
                <a:latin typeface="Myriad Pro"/>
              </a:rPr>
              <a:t>Reflective Questions</a:t>
            </a:r>
          </a:p>
        </p:txBody>
      </p:sp>
    </p:spTree>
    <p:extLst>
      <p:ext uri="{BB962C8B-B14F-4D97-AF65-F5344CB8AC3E}">
        <p14:creationId xmlns:p14="http://schemas.microsoft.com/office/powerpoint/2010/main" val="33412433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14450360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35800014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Content Placeholder 2"/>
          <p:cNvSpPr>
            <a:spLocks noGrp="1"/>
          </p:cNvSpPr>
          <p:nvPr>
            <p:ph sz="half" idx="1"/>
          </p:nvPr>
        </p:nvSpPr>
        <p:spPr>
          <a:xfrm>
            <a:off x="457200" y="1600200"/>
            <a:ext cx="4038600" cy="4525963"/>
          </a:xfrm>
        </p:spPr>
        <p:txBody>
          <a:bodyPr/>
          <a:lstStyle>
            <a:lvl1pPr>
              <a:defRPr sz="1800"/>
            </a:lvl1pPr>
            <a:lvl2pPr>
              <a:defRPr sz="1600"/>
            </a:lvl2pPr>
            <a:lvl3pPr>
              <a:defRPr sz="14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600200"/>
            <a:ext cx="4038600" cy="4525963"/>
          </a:xfrm>
        </p:spPr>
        <p:txBody>
          <a:bodyPr>
            <a:noAutofit/>
          </a:bodyPr>
          <a:lstStyle>
            <a:lvl1pPr>
              <a:defRPr sz="1800"/>
            </a:lvl1pPr>
            <a:lvl2pPr>
              <a:defRPr sz="1600"/>
            </a:lvl2pPr>
            <a:lvl3pPr>
              <a:defRPr sz="14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16299722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lgn="l">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noAutofit/>
          </a:bodyPr>
          <a:lstStyle>
            <a:lvl1pPr>
              <a:defRPr sz="1800"/>
            </a:lvl1pPr>
            <a:lvl2pPr>
              <a:defRPr sz="1600"/>
            </a:lvl2pPr>
            <a:lvl3pPr>
              <a:defRPr sz="14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p:spPr>
        <p:txBody>
          <a:bodyPr>
            <a:noAutofit/>
          </a:bodyPr>
          <a:lstStyle>
            <a:lvl1pPr>
              <a:defRPr sz="1800"/>
            </a:lvl1pPr>
            <a:lvl2pPr>
              <a:defRPr sz="1600"/>
            </a:lvl2pPr>
            <a:lvl3pPr>
              <a:defRPr sz="14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p:txBody>
      </p:sp>
      <p:sp>
        <p:nvSpPr>
          <p:cNvPr id="9" name="Slide Number Placeholder 8"/>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39229169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972" y="107462"/>
            <a:ext cx="7797800" cy="820616"/>
          </a:xfrm>
        </p:spPr>
        <p:txBody>
          <a:bodyPr anchor="ctr" anchorCtr="0">
            <a:noAutofit/>
          </a:bodyPr>
          <a:lstStyle>
            <a:lvl1pPr algn="l">
              <a:defRPr sz="2400" b="0"/>
            </a:lvl1pPr>
          </a:lstStyle>
          <a:p>
            <a:r>
              <a:rPr lang="en-US" dirty="0"/>
              <a:t>Click to add title</a:t>
            </a:r>
          </a:p>
        </p:txBody>
      </p:sp>
      <p:sp>
        <p:nvSpPr>
          <p:cNvPr id="3" name="Content Placeholder 2"/>
          <p:cNvSpPr>
            <a:spLocks noGrp="1"/>
          </p:cNvSpPr>
          <p:nvPr>
            <p:ph idx="1"/>
          </p:nvPr>
        </p:nvSpPr>
        <p:spPr>
          <a:xfrm>
            <a:off x="3575050" y="1435100"/>
            <a:ext cx="5111750" cy="4691063"/>
          </a:xfrm>
        </p:spPr>
        <p:txBody>
          <a:bodyPr>
            <a:noAutofit/>
          </a:bodyPr>
          <a:lstStyle>
            <a:lvl1pPr>
              <a:defRPr sz="1800"/>
            </a:lvl1pPr>
            <a:lvl2pPr>
              <a:defRPr sz="1600"/>
            </a:lvl2pPr>
            <a:lvl3pPr>
              <a:defRPr sz="1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5472020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956904"/>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1113691"/>
            <a:ext cx="5486400" cy="3770187"/>
          </a:xfrm>
        </p:spPr>
        <p:txBody>
          <a:bodyPr>
            <a:no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523642"/>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28330710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11341766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o Fill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7" name="Content Placeholder 2"/>
          <p:cNvSpPr>
            <a:spLocks noGrp="1"/>
          </p:cNvSpPr>
          <p:nvPr>
            <p:ph idx="1"/>
          </p:nvPr>
        </p:nvSpPr>
        <p:spPr>
          <a:xfrm>
            <a:off x="341925" y="1302040"/>
            <a:ext cx="8460150" cy="492096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spTree>
    <p:extLst>
      <p:ext uri="{BB962C8B-B14F-4D97-AF65-F5344CB8AC3E}">
        <p14:creationId xmlns:p14="http://schemas.microsoft.com/office/powerpoint/2010/main" val="40968262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1211385"/>
            <a:ext cx="2057400" cy="4914778"/>
          </a:xfrm>
        </p:spPr>
        <p:txBody>
          <a:bodyPr vert="eaVert"/>
          <a:lstStyle>
            <a:lvl1pPr>
              <a:defRPr>
                <a:solidFill>
                  <a:srgbClr val="000000"/>
                </a:solidFill>
              </a:defRPr>
            </a:lvl1pPr>
          </a:lstStyle>
          <a:p>
            <a:r>
              <a:rPr lang="en-US" dirty="0"/>
              <a:t>Click to add title</a:t>
            </a:r>
          </a:p>
        </p:txBody>
      </p:sp>
      <p:sp>
        <p:nvSpPr>
          <p:cNvPr id="3" name="Vertical Text Placeholder 2"/>
          <p:cNvSpPr>
            <a:spLocks noGrp="1"/>
          </p:cNvSpPr>
          <p:nvPr>
            <p:ph type="body" orient="vert" idx="1"/>
          </p:nvPr>
        </p:nvSpPr>
        <p:spPr>
          <a:xfrm>
            <a:off x="457200" y="1211385"/>
            <a:ext cx="6019800" cy="4914778"/>
          </a:xfrm>
        </p:spPr>
        <p:txBody>
          <a:bodyPr vert="eaVert"/>
          <a:lstStyle/>
          <a:p>
            <a:pPr lvl="0"/>
            <a:r>
              <a:rPr lang="en-US"/>
              <a:t>Edit Master text styles</a:t>
            </a:r>
          </a:p>
          <a:p>
            <a:pPr lvl="1"/>
            <a:r>
              <a:rPr lang="en-US"/>
              <a:t>Second level</a:t>
            </a:r>
          </a:p>
          <a:p>
            <a:pPr lvl="2"/>
            <a:r>
              <a:rPr lang="en-US"/>
              <a:t>Third level</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29167913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Calibri" pitchFamily="34" charset="0"/>
                <a:cs typeface="Calibri"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141601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urse/Lesson Outlin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a:p>
        </p:txBody>
      </p:sp>
      <p:pic>
        <p:nvPicPr>
          <p:cNvPr id="13" name="Picture 12" descr="course outline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80888"/>
            <a:ext cx="9144000" cy="896112"/>
          </a:xfrm>
          <a:prstGeom prst="rect">
            <a:avLst/>
          </a:prstGeom>
        </p:spPr>
      </p:pic>
      <p:sp>
        <p:nvSpPr>
          <p:cNvPr id="11" name="Content Placeholder 2"/>
          <p:cNvSpPr>
            <a:spLocks noGrp="1"/>
          </p:cNvSpPr>
          <p:nvPr>
            <p:ph idx="1"/>
          </p:nvPr>
        </p:nvSpPr>
        <p:spPr>
          <a:xfrm>
            <a:off x="341925" y="1302040"/>
            <a:ext cx="8460150" cy="4131352"/>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sz="1400"/>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Course/Lesson outline</a:t>
            </a:r>
          </a:p>
        </p:txBody>
      </p:sp>
    </p:spTree>
    <p:extLst>
      <p:ext uri="{BB962C8B-B14F-4D97-AF65-F5344CB8AC3E}">
        <p14:creationId xmlns:p14="http://schemas.microsoft.com/office/powerpoint/2010/main" val="30397089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3480783"/>
            <a:ext cx="7772400" cy="1362075"/>
          </a:xfrm>
        </p:spPr>
        <p:txBody>
          <a:bodyPr anchor="t"/>
          <a:lstStyle>
            <a:lvl1pPr algn="ctr">
              <a:defRPr sz="4000" b="0" cap="none" baseline="0"/>
            </a:lvl1pPr>
          </a:lstStyle>
          <a:p>
            <a:r>
              <a:rPr lang="en-US" dirty="0"/>
              <a:t>Click to add Topic title</a:t>
            </a:r>
          </a:p>
        </p:txBody>
      </p:sp>
      <p:sp>
        <p:nvSpPr>
          <p:cNvPr id="3" name="Text Placeholder 2"/>
          <p:cNvSpPr>
            <a:spLocks noGrp="1"/>
          </p:cNvSpPr>
          <p:nvPr>
            <p:ph type="body" idx="1" hasCustomPrompt="1"/>
          </p:nvPr>
        </p:nvSpPr>
        <p:spPr>
          <a:xfrm>
            <a:off x="722313" y="1980596"/>
            <a:ext cx="7772400" cy="1500187"/>
          </a:xfrm>
        </p:spPr>
        <p:txBody>
          <a:bodyPr anchor="b"/>
          <a:lstStyle>
            <a:lvl1pPr marL="0" indent="0" algn="ctr">
              <a:buNone/>
              <a:defRPr sz="40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add "Topic [letter]"</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a:p>
        </p:txBody>
      </p:sp>
      <p:sp>
        <p:nvSpPr>
          <p:cNvPr id="5" name="Footer Placeholder 2">
            <a:extLst>
              <a:ext uri="{FF2B5EF4-FFF2-40B4-BE49-F238E27FC236}">
                <a16:creationId xmlns:a16="http://schemas.microsoft.com/office/drawing/2014/main" id="{8FDC4D2C-B4F5-41A9-ABFD-D19613EFB4E4}"/>
              </a:ext>
            </a:extLst>
          </p:cNvPr>
          <p:cNvSpPr txBox="1">
            <a:spLocks/>
          </p:cNvSpPr>
          <p:nvPr userDrawn="1"/>
        </p:nvSpPr>
        <p:spPr>
          <a:xfrm>
            <a:off x="77594" y="6455640"/>
            <a:ext cx="4814957" cy="365125"/>
          </a:xfrm>
          <a:prstGeom prst="rect">
            <a:avLst/>
          </a:prstGeom>
        </p:spPr>
        <p:txBody>
          <a:bodyPr vert="horz" lIns="91440" tIns="45720" rIns="91440" bIns="45720" rtlCol="0" anchor="ctr"/>
          <a:lstStyle>
            <a:defPPr>
              <a:defRPr lang="en-US"/>
            </a:defPPr>
            <a:lvl1pPr marL="0" algn="l" defTabSz="457200" rtl="0" eaLnBrk="0" latinLnBrk="0" hangingPunct="0">
              <a:defRPr lang="en-US" sz="1000" b="0" kern="1200" smtClean="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C4C4C4"/>
                </a:solidFill>
                <a:effectLst/>
                <a:uLnTx/>
                <a:uFillTx/>
                <a:latin typeface="Arial"/>
                <a:ea typeface="+mn-ea"/>
                <a:cs typeface="Arial"/>
              </a:rPr>
              <a:t>Copyright © 2021 Logical Operations, Inc. All rights reserved.</a:t>
            </a:r>
          </a:p>
        </p:txBody>
      </p:sp>
    </p:spTree>
    <p:extLst>
      <p:ext uri="{BB962C8B-B14F-4D97-AF65-F5344CB8AC3E}">
        <p14:creationId xmlns:p14="http://schemas.microsoft.com/office/powerpoint/2010/main" val="26326639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7" name="Content Placeholder 2"/>
          <p:cNvSpPr>
            <a:spLocks noGrp="1"/>
          </p:cNvSpPr>
          <p:nvPr>
            <p:ph idx="1"/>
          </p:nvPr>
        </p:nvSpPr>
        <p:spPr>
          <a:xfrm>
            <a:off x="341925" y="1302040"/>
            <a:ext cx="8460150" cy="492096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spTree>
    <p:extLst>
      <p:ext uri="{BB962C8B-B14F-4D97-AF65-F5344CB8AC3E}">
        <p14:creationId xmlns:p14="http://schemas.microsoft.com/office/powerpoint/2010/main" val="23150360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add title</a:t>
            </a:r>
          </a:p>
        </p:txBody>
      </p:sp>
      <p:sp>
        <p:nvSpPr>
          <p:cNvPr id="5" name="Slide Number Placeholder 4"/>
          <p:cNvSpPr>
            <a:spLocks noGrp="1"/>
          </p:cNvSpPr>
          <p:nvPr>
            <p:ph type="sldNum" sz="quarter" idx="12"/>
          </p:nvPr>
        </p:nvSpPr>
        <p:spPr/>
        <p:txBody>
          <a:bodyPr/>
          <a:lstStyle/>
          <a:p>
            <a:fld id="{A8160BDD-7155-D744-B749-9730458604AD}" type="slidenum">
              <a:rPr lang="en-US" smtClean="0"/>
              <a:t>‹#›</a:t>
            </a:fld>
            <a:endParaRPr lang="en-US"/>
          </a:p>
        </p:txBody>
      </p:sp>
    </p:spTree>
    <p:extLst>
      <p:ext uri="{BB962C8B-B14F-4D97-AF65-F5344CB8AC3E}">
        <p14:creationId xmlns:p14="http://schemas.microsoft.com/office/powerpoint/2010/main" val="20757059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ottom Fill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pic>
        <p:nvPicPr>
          <p:cNvPr id="5" name="Picture 4" descr="bottom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19800"/>
            <a:ext cx="9144000" cy="457200"/>
          </a:xfrm>
          <a:prstGeom prst="rect">
            <a:avLst/>
          </a:prstGeom>
        </p:spPr>
      </p:pic>
      <p:sp>
        <p:nvSpPr>
          <p:cNvPr id="9"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sp>
        <p:nvSpPr>
          <p:cNvPr id="10" name="Content Placeholder 2"/>
          <p:cNvSpPr>
            <a:spLocks noGrp="1"/>
          </p:cNvSpPr>
          <p:nvPr>
            <p:ph idx="1"/>
          </p:nvPr>
        </p:nvSpPr>
        <p:spPr>
          <a:xfrm>
            <a:off x="341925" y="1302040"/>
            <a:ext cx="8460150" cy="4481345"/>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Tree>
    <p:extLst>
      <p:ext uri="{BB962C8B-B14F-4D97-AF65-F5344CB8AC3E}">
        <p14:creationId xmlns:p14="http://schemas.microsoft.com/office/powerpoint/2010/main" val="24848194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rner Fi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11"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sp>
        <p:nvSpPr>
          <p:cNvPr id="10" name="Content Placeholder 2"/>
          <p:cNvSpPr>
            <a:spLocks noGrp="1"/>
          </p:cNvSpPr>
          <p:nvPr>
            <p:ph idx="1"/>
          </p:nvPr>
        </p:nvSpPr>
        <p:spPr>
          <a:xfrm>
            <a:off x="341925" y="1302040"/>
            <a:ext cx="8460150" cy="4481345"/>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pic>
        <p:nvPicPr>
          <p:cNvPr id="8" name="Picture 7" descr="choice blocks-02.png">
            <a:extLst>
              <a:ext uri="{FF2B5EF4-FFF2-40B4-BE49-F238E27FC236}">
                <a16:creationId xmlns:a16="http://schemas.microsoft.com/office/drawing/2014/main" id="{6B4ACE13-3355-4781-B102-899B69DF7A4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8333" t="62222"/>
          <a:stretch/>
        </p:blipFill>
        <p:spPr>
          <a:xfrm>
            <a:off x="6248400" y="4267200"/>
            <a:ext cx="2895600" cy="2590800"/>
          </a:xfrm>
          <a:prstGeom prst="rect">
            <a:avLst/>
          </a:prstGeom>
        </p:spPr>
      </p:pic>
    </p:spTree>
    <p:extLst>
      <p:ext uri="{BB962C8B-B14F-4D97-AF65-F5344CB8AC3E}">
        <p14:creationId xmlns:p14="http://schemas.microsoft.com/office/powerpoint/2010/main" val="4022669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Glossary Term Definition">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7" name="Content Placeholder 2"/>
          <p:cNvSpPr>
            <a:spLocks noGrp="1"/>
          </p:cNvSpPr>
          <p:nvPr>
            <p:ph idx="1"/>
          </p:nvPr>
        </p:nvSpPr>
        <p:spPr>
          <a:xfrm>
            <a:off x="341925" y="1938496"/>
            <a:ext cx="8460150" cy="4386103"/>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pic>
        <p:nvPicPr>
          <p:cNvPr id="10" name="Picture 100" descr="book">
            <a:extLst>
              <a:ext uri="{FF2B5EF4-FFF2-40B4-BE49-F238E27FC236}">
                <a16:creationId xmlns:a16="http://schemas.microsoft.com/office/drawing/2014/main" id="{C97CB2FE-FA07-47EC-B391-E0375C6755E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09601" y="1036463"/>
            <a:ext cx="865561" cy="757365"/>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1060688"/>
            <a:ext cx="6934200" cy="762000"/>
          </a:xfrm>
        </p:spPr>
        <p:txBody>
          <a:bodyPr/>
          <a:lstStyle>
            <a:lvl1pPr marL="0" indent="0" algn="l" defTabSz="457200" rtl="0" eaLnBrk="1" latinLnBrk="0" hangingPunct="1">
              <a:spcBef>
                <a:spcPts val="800"/>
              </a:spcBef>
              <a:buClr>
                <a:schemeClr val="accent1"/>
              </a:buClr>
              <a:buFont typeface="Arial"/>
              <a:buNone/>
              <a:defRPr lang="en-US" sz="1800" b="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spTree>
    <p:extLst>
      <p:ext uri="{BB962C8B-B14F-4D97-AF65-F5344CB8AC3E}">
        <p14:creationId xmlns:p14="http://schemas.microsoft.com/office/powerpoint/2010/main" val="8240230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lossary Term Blank for Figur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pic>
        <p:nvPicPr>
          <p:cNvPr id="10" name="Picture 100" descr="book">
            <a:extLst>
              <a:ext uri="{FF2B5EF4-FFF2-40B4-BE49-F238E27FC236}">
                <a16:creationId xmlns:a16="http://schemas.microsoft.com/office/drawing/2014/main" id="{C97CB2FE-FA07-47EC-B391-E0375C6755E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09601" y="1036463"/>
            <a:ext cx="865561" cy="757365"/>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1060688"/>
            <a:ext cx="6934200" cy="762000"/>
          </a:xfrm>
        </p:spPr>
        <p:txBody>
          <a:bodyPr/>
          <a:lstStyle>
            <a:lvl1pPr marL="0" indent="0" algn="l" defTabSz="457200" rtl="0" eaLnBrk="1" latinLnBrk="0" hangingPunct="1">
              <a:spcBef>
                <a:spcPts val="800"/>
              </a:spcBef>
              <a:buClr>
                <a:schemeClr val="accent1"/>
              </a:buClr>
              <a:buFont typeface="Arial"/>
              <a:buNone/>
              <a:defRPr lang="en-US" sz="1800" b="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spTree>
    <p:extLst>
      <p:ext uri="{BB962C8B-B14F-4D97-AF65-F5344CB8AC3E}">
        <p14:creationId xmlns:p14="http://schemas.microsoft.com/office/powerpoint/2010/main" val="598107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ottom Fill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pic>
        <p:nvPicPr>
          <p:cNvPr id="5" name="Picture 4" descr="bottom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19800"/>
            <a:ext cx="9144000" cy="457200"/>
          </a:xfrm>
          <a:prstGeom prst="rect">
            <a:avLst/>
          </a:prstGeom>
        </p:spPr>
      </p:pic>
      <p:sp>
        <p:nvSpPr>
          <p:cNvPr id="9"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sp>
        <p:nvSpPr>
          <p:cNvPr id="10" name="Content Placeholder 2"/>
          <p:cNvSpPr>
            <a:spLocks noGrp="1"/>
          </p:cNvSpPr>
          <p:nvPr>
            <p:ph idx="1"/>
          </p:nvPr>
        </p:nvSpPr>
        <p:spPr>
          <a:xfrm>
            <a:off x="341925" y="1302040"/>
            <a:ext cx="8460150" cy="4481345"/>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Tree>
    <p:extLst>
      <p:ext uri="{BB962C8B-B14F-4D97-AF65-F5344CB8AC3E}">
        <p14:creationId xmlns:p14="http://schemas.microsoft.com/office/powerpoint/2010/main" val="11886161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lossary Term Definition with Corner Fi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pic>
        <p:nvPicPr>
          <p:cNvPr id="10" name="Picture 100" descr="book">
            <a:extLst>
              <a:ext uri="{FF2B5EF4-FFF2-40B4-BE49-F238E27FC236}">
                <a16:creationId xmlns:a16="http://schemas.microsoft.com/office/drawing/2014/main" id="{C97CB2FE-FA07-47EC-B391-E0375C6755E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09601" y="1036463"/>
            <a:ext cx="865561" cy="757365"/>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1060688"/>
            <a:ext cx="6934200" cy="762000"/>
          </a:xfrm>
        </p:spPr>
        <p:txBody>
          <a:bodyPr/>
          <a:lstStyle>
            <a:lvl1pPr marL="0" indent="0" algn="l" defTabSz="457200" rtl="0" eaLnBrk="1" latinLnBrk="0" hangingPunct="1">
              <a:spcBef>
                <a:spcPts val="8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sp>
        <p:nvSpPr>
          <p:cNvPr id="7" name="Content Placeholder 2"/>
          <p:cNvSpPr>
            <a:spLocks noGrp="1"/>
          </p:cNvSpPr>
          <p:nvPr>
            <p:ph idx="1"/>
          </p:nvPr>
        </p:nvSpPr>
        <p:spPr>
          <a:xfrm>
            <a:off x="341925" y="2124194"/>
            <a:ext cx="8460151" cy="401320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pic>
        <p:nvPicPr>
          <p:cNvPr id="11" name="Picture 10" descr="choice blocks-02.png">
            <a:extLst>
              <a:ext uri="{FF2B5EF4-FFF2-40B4-BE49-F238E27FC236}">
                <a16:creationId xmlns:a16="http://schemas.microsoft.com/office/drawing/2014/main" id="{E259ACEE-8472-4B3D-B9D8-5F70F6E2B27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68333" t="62222"/>
          <a:stretch/>
        </p:blipFill>
        <p:spPr>
          <a:xfrm>
            <a:off x="6248400" y="4267200"/>
            <a:ext cx="2895600" cy="2590800"/>
          </a:xfrm>
          <a:prstGeom prst="rect">
            <a:avLst/>
          </a:prstGeom>
        </p:spPr>
      </p:pic>
    </p:spTree>
    <p:extLst>
      <p:ext uri="{BB962C8B-B14F-4D97-AF65-F5344CB8AC3E}">
        <p14:creationId xmlns:p14="http://schemas.microsoft.com/office/powerpoint/2010/main" val="26011921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lossary Term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E353B-495C-4B36-B7B9-BDB47B8D29B0}"/>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6AFE95E1-3B2D-4F7F-8B4B-E56698179A37}"/>
              </a:ext>
            </a:extLst>
          </p:cNvPr>
          <p:cNvSpPr>
            <a:spLocks noGrp="1"/>
          </p:cNvSpPr>
          <p:nvPr>
            <p:ph type="sldNum" sz="quarter" idx="10"/>
          </p:nvPr>
        </p:nvSpPr>
        <p:spPr/>
        <p:txBody>
          <a:bodyPr/>
          <a:lstStyle/>
          <a:p>
            <a:fld id="{A8160BDD-7155-D744-B749-9730458604AD}" type="slidenum">
              <a:rPr lang="en-US" smtClean="0"/>
              <a:pPr/>
              <a:t>‹#›</a:t>
            </a:fld>
            <a:endParaRPr lang="en-US" dirty="0"/>
          </a:p>
        </p:txBody>
      </p:sp>
      <p:pic>
        <p:nvPicPr>
          <p:cNvPr id="4" name="Picture 100" descr="book">
            <a:extLst>
              <a:ext uri="{FF2B5EF4-FFF2-40B4-BE49-F238E27FC236}">
                <a16:creationId xmlns:a16="http://schemas.microsoft.com/office/drawing/2014/main" id="{09F59B51-C9CC-4DF6-8E10-4632928847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22374" y="2057400"/>
            <a:ext cx="1299252" cy="1157211"/>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12">
            <a:extLst>
              <a:ext uri="{FF2B5EF4-FFF2-40B4-BE49-F238E27FC236}">
                <a16:creationId xmlns:a16="http://schemas.microsoft.com/office/drawing/2014/main" id="{D5A58856-F166-4DAD-97B3-888D3997E4D0}"/>
              </a:ext>
            </a:extLst>
          </p:cNvPr>
          <p:cNvSpPr>
            <a:spLocks noGrp="1"/>
          </p:cNvSpPr>
          <p:nvPr>
            <p:ph type="body" sz="quarter" idx="13" hasCustomPrompt="1"/>
          </p:nvPr>
        </p:nvSpPr>
        <p:spPr>
          <a:xfrm>
            <a:off x="685800" y="3429000"/>
            <a:ext cx="7772400" cy="762000"/>
          </a:xfrm>
        </p:spPr>
        <p:txBody>
          <a:bodyPr/>
          <a:lstStyle>
            <a:lvl1pPr marL="0" indent="0" algn="l" defTabSz="457200" rtl="0" eaLnBrk="1" latinLnBrk="0" hangingPunct="1">
              <a:spcBef>
                <a:spcPts val="8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spTree>
    <p:extLst>
      <p:ext uri="{BB962C8B-B14F-4D97-AF65-F5344CB8AC3E}">
        <p14:creationId xmlns:p14="http://schemas.microsoft.com/office/powerpoint/2010/main" val="3216261128"/>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ands-On Activit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7" name="Content Placeholder 2"/>
          <p:cNvSpPr>
            <a:spLocks noGrp="1"/>
          </p:cNvSpPr>
          <p:nvPr>
            <p:ph idx="1"/>
          </p:nvPr>
        </p:nvSpPr>
        <p:spPr>
          <a:xfrm>
            <a:off x="341925" y="1302040"/>
            <a:ext cx="8460150" cy="492096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pic>
        <p:nvPicPr>
          <p:cNvPr id="9" name="Picture 8">
            <a:extLst>
              <a:ext uri="{FF2B5EF4-FFF2-40B4-BE49-F238E27FC236}">
                <a16:creationId xmlns:a16="http://schemas.microsoft.com/office/drawing/2014/main" id="{C1F28B54-DCF8-48E1-A25A-E747ACAB1ADA}"/>
              </a:ext>
            </a:extLst>
          </p:cNvPr>
          <p:cNvPicPr>
            <a:picLocks noChangeAspect="1"/>
          </p:cNvPicPr>
          <p:nvPr userDrawn="1"/>
        </p:nvPicPr>
        <p:blipFill>
          <a:blip r:embed="rId2"/>
          <a:stretch>
            <a:fillRect/>
          </a:stretch>
        </p:blipFill>
        <p:spPr>
          <a:xfrm>
            <a:off x="7385231" y="5341937"/>
            <a:ext cx="1416844" cy="881063"/>
          </a:xfrm>
          <a:prstGeom prst="rect">
            <a:avLst/>
          </a:prstGeom>
        </p:spPr>
      </p:pic>
    </p:spTree>
    <p:extLst>
      <p:ext uri="{BB962C8B-B14F-4D97-AF65-F5344CB8AC3E}">
        <p14:creationId xmlns:p14="http://schemas.microsoft.com/office/powerpoint/2010/main" val="24719900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a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pic>
        <p:nvPicPr>
          <p:cNvPr id="9" name="Picture 8">
            <a:extLst>
              <a:ext uri="{FF2B5EF4-FFF2-40B4-BE49-F238E27FC236}">
                <a16:creationId xmlns:a16="http://schemas.microsoft.com/office/drawing/2014/main" id="{C1F28B54-DCF8-48E1-A25A-E747ACAB1ADA}"/>
              </a:ext>
            </a:extLst>
          </p:cNvPr>
          <p:cNvPicPr>
            <a:picLocks noChangeAspect="1"/>
          </p:cNvPicPr>
          <p:nvPr userDrawn="1"/>
        </p:nvPicPr>
        <p:blipFill>
          <a:blip r:embed="rId2"/>
          <a:stretch>
            <a:fillRect/>
          </a:stretch>
        </p:blipFill>
        <p:spPr>
          <a:xfrm>
            <a:off x="3028024" y="2574545"/>
            <a:ext cx="3087952" cy="1920240"/>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4512820"/>
            <a:ext cx="8001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userDrawn="1"/>
        </p:nvSpPr>
        <p:spPr>
          <a:xfrm>
            <a:off x="341925" y="291741"/>
            <a:ext cx="7883768"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Activity</a:t>
            </a:r>
          </a:p>
        </p:txBody>
      </p:sp>
      <p:pic>
        <p:nvPicPr>
          <p:cNvPr id="12" name="Picture 11" descr="bottom graphic.png">
            <a:extLst>
              <a:ext uri="{FF2B5EF4-FFF2-40B4-BE49-F238E27FC236}">
                <a16:creationId xmlns:a16="http://schemas.microsoft.com/office/drawing/2014/main" id="{C4E4A9A1-6CA7-4F15-AE41-4322B294710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19800"/>
            <a:ext cx="9144000" cy="457200"/>
          </a:xfrm>
          <a:prstGeom prst="rect">
            <a:avLst/>
          </a:prstGeom>
        </p:spPr>
      </p:pic>
    </p:spTree>
    <p:extLst>
      <p:ext uri="{BB962C8B-B14F-4D97-AF65-F5344CB8AC3E}">
        <p14:creationId xmlns:p14="http://schemas.microsoft.com/office/powerpoint/2010/main" val="35444519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Minds-On Activit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sp>
        <p:nvSpPr>
          <p:cNvPr id="9" name="Content Placeholder 2">
            <a:extLst>
              <a:ext uri="{FF2B5EF4-FFF2-40B4-BE49-F238E27FC236}">
                <a16:creationId xmlns:a16="http://schemas.microsoft.com/office/drawing/2014/main" id="{855A9553-962E-4240-844E-734EAAE42311}"/>
              </a:ext>
            </a:extLst>
          </p:cNvPr>
          <p:cNvSpPr>
            <a:spLocks noGrp="1"/>
          </p:cNvSpPr>
          <p:nvPr>
            <p:ph idx="1"/>
          </p:nvPr>
        </p:nvSpPr>
        <p:spPr>
          <a:xfrm>
            <a:off x="341925" y="1302040"/>
            <a:ext cx="8460150" cy="492096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pic>
        <p:nvPicPr>
          <p:cNvPr id="7" name="Picture 6">
            <a:extLst>
              <a:ext uri="{FF2B5EF4-FFF2-40B4-BE49-F238E27FC236}">
                <a16:creationId xmlns:a16="http://schemas.microsoft.com/office/drawing/2014/main" id="{2033E492-9AFA-4CAE-B07B-7C1C0D61D739}"/>
              </a:ext>
            </a:extLst>
          </p:cNvPr>
          <p:cNvPicPr>
            <a:picLocks noChangeAspect="1"/>
          </p:cNvPicPr>
          <p:nvPr userDrawn="1"/>
        </p:nvPicPr>
        <p:blipFill>
          <a:blip r:embed="rId2"/>
          <a:stretch>
            <a:fillRect/>
          </a:stretch>
        </p:blipFill>
        <p:spPr>
          <a:xfrm>
            <a:off x="7385231" y="5341937"/>
            <a:ext cx="1416844" cy="881063"/>
          </a:xfrm>
          <a:prstGeom prst="rect">
            <a:avLst/>
          </a:prstGeom>
        </p:spPr>
      </p:pic>
    </p:spTree>
    <p:extLst>
      <p:ext uri="{BB962C8B-B14F-4D97-AF65-F5344CB8AC3E}">
        <p14:creationId xmlns:p14="http://schemas.microsoft.com/office/powerpoint/2010/main" val="330280274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Mi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4512820"/>
            <a:ext cx="8001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userDrawn="1"/>
        </p:nvSpPr>
        <p:spPr>
          <a:xfrm>
            <a:off x="341925" y="291741"/>
            <a:ext cx="7883768"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Activity</a:t>
            </a:r>
          </a:p>
        </p:txBody>
      </p:sp>
      <p:pic>
        <p:nvPicPr>
          <p:cNvPr id="7" name="Picture 6">
            <a:extLst>
              <a:ext uri="{FF2B5EF4-FFF2-40B4-BE49-F238E27FC236}">
                <a16:creationId xmlns:a16="http://schemas.microsoft.com/office/drawing/2014/main" id="{F2DE749B-ABEB-48F3-9D2B-5E513D86529A}"/>
              </a:ext>
            </a:extLst>
          </p:cNvPr>
          <p:cNvPicPr>
            <a:picLocks noChangeAspect="1"/>
          </p:cNvPicPr>
          <p:nvPr userDrawn="1"/>
        </p:nvPicPr>
        <p:blipFill>
          <a:blip r:embed="rId2"/>
          <a:stretch>
            <a:fillRect/>
          </a:stretch>
        </p:blipFill>
        <p:spPr>
          <a:xfrm>
            <a:off x="2805920" y="2574545"/>
            <a:ext cx="3532160" cy="1920240"/>
          </a:xfrm>
          <a:prstGeom prst="rect">
            <a:avLst/>
          </a:prstGeom>
        </p:spPr>
      </p:pic>
      <p:pic>
        <p:nvPicPr>
          <p:cNvPr id="8" name="Picture 7" descr="bottom graphic.png">
            <a:extLst>
              <a:ext uri="{FF2B5EF4-FFF2-40B4-BE49-F238E27FC236}">
                <a16:creationId xmlns:a16="http://schemas.microsoft.com/office/drawing/2014/main" id="{7FA1B561-FD09-4177-BEFF-5AE0DBC8A7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19800"/>
            <a:ext cx="9144000" cy="457200"/>
          </a:xfrm>
          <a:prstGeom prst="rect">
            <a:avLst/>
          </a:prstGeom>
        </p:spPr>
      </p:pic>
    </p:spTree>
    <p:extLst>
      <p:ext uri="{BB962C8B-B14F-4D97-AF65-F5344CB8AC3E}">
        <p14:creationId xmlns:p14="http://schemas.microsoft.com/office/powerpoint/2010/main" val="6830714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flective Questions">
    <p:spTree>
      <p:nvGrpSpPr>
        <p:cNvPr id="1" name=""/>
        <p:cNvGrpSpPr/>
        <p:nvPr/>
      </p:nvGrpSpPr>
      <p:grpSpPr>
        <a:xfrm>
          <a:off x="0" y="0"/>
          <a:ext cx="0" cy="0"/>
          <a:chOff x="0" y="0"/>
          <a:chExt cx="0" cy="0"/>
        </a:xfrm>
      </p:grpSpPr>
      <p:pic>
        <p:nvPicPr>
          <p:cNvPr id="4" name="Picture 3" descr="bubbles.png"/>
          <p:cNvPicPr>
            <a:picLocks noChangeAspect="1"/>
          </p:cNvPicPr>
          <p:nvPr/>
        </p:nvPicPr>
        <p:blipFill rotWithShape="1">
          <a:blip r:embed="rId2">
            <a:extLst>
              <a:ext uri="{28A0092B-C50C-407E-A947-70E740481C1C}">
                <a14:useLocalDpi xmlns:a14="http://schemas.microsoft.com/office/drawing/2010/main" val="0"/>
              </a:ext>
            </a:extLst>
          </a:blip>
          <a:srcRect l="52379" t="67295"/>
          <a:stretch/>
        </p:blipFill>
        <p:spPr>
          <a:xfrm>
            <a:off x="4800599" y="4648199"/>
            <a:ext cx="4354443" cy="2242929"/>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341925" y="1302039"/>
            <a:ext cx="8460150" cy="4525963"/>
          </a:xfrm>
        </p:spPr>
        <p:txBody>
          <a:bodyPr/>
          <a:lstStyle>
            <a:lvl1pPr>
              <a:spcAft>
                <a:spcPts val="2400"/>
              </a:spcAft>
              <a:buFont typeface="+mj-lt"/>
              <a:buAutoNum type="arabicPeriod"/>
              <a:defRPr sz="2000"/>
            </a:lvl1pPr>
            <a:lvl2pPr marL="800100" indent="-342900">
              <a:buFont typeface="+mj-lt"/>
              <a:buAutoNum type="arabicPeriod"/>
              <a:defRPr/>
            </a:lvl2pPr>
            <a:lvl3pPr marL="1257300" indent="-34290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userDrawn="1"/>
        </p:nvSpPr>
        <p:spPr>
          <a:xfrm>
            <a:off x="341925" y="291741"/>
            <a:ext cx="7883768"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Reflective Questions</a:t>
            </a:r>
          </a:p>
        </p:txBody>
      </p:sp>
    </p:spTree>
    <p:extLst>
      <p:ext uri="{BB962C8B-B14F-4D97-AF65-F5344CB8AC3E}">
        <p14:creationId xmlns:p14="http://schemas.microsoft.com/office/powerpoint/2010/main" val="426389518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8160BDD-7155-D744-B749-9730458604AD}" type="slidenum">
              <a:rPr lang="en-US" smtClean="0"/>
              <a:t>‹#›</a:t>
            </a:fld>
            <a:endParaRPr lang="en-US"/>
          </a:p>
        </p:txBody>
      </p:sp>
    </p:spTree>
    <p:extLst>
      <p:ext uri="{BB962C8B-B14F-4D97-AF65-F5344CB8AC3E}">
        <p14:creationId xmlns:p14="http://schemas.microsoft.com/office/powerpoint/2010/main" val="2866036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_NoHeade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8160BDD-7155-D744-B749-9730458604AD}" type="slidenum">
              <a:rPr lang="en-US" smtClean="0"/>
              <a:t>‹#›</a:t>
            </a:fld>
            <a:endParaRPr lang="en-US"/>
          </a:p>
        </p:txBody>
      </p:sp>
      <p:sp>
        <p:nvSpPr>
          <p:cNvPr id="2" name="Rectangle 1">
            <a:extLst>
              <a:ext uri="{FF2B5EF4-FFF2-40B4-BE49-F238E27FC236}">
                <a16:creationId xmlns:a16="http://schemas.microsoft.com/office/drawing/2014/main" id="{C8193AA2-F1FD-415B-809F-52E7D4576B38}"/>
              </a:ext>
            </a:extLst>
          </p:cNvPr>
          <p:cNvSpPr/>
          <p:nvPr userDrawn="1"/>
        </p:nvSpPr>
        <p:spPr>
          <a:xfrm>
            <a:off x="0" y="0"/>
            <a:ext cx="9144000" cy="979749"/>
          </a:xfrm>
          <a:prstGeom prst="rect">
            <a:avLst/>
          </a:prstGeom>
          <a:solidFill>
            <a:schemeClr val="bg2"/>
          </a:solidFill>
          <a:ln w="28575" cap="flat" cmpd="sng" algn="ctr">
            <a:solidFill>
              <a:schemeClr val="bg1"/>
            </a:solidFill>
            <a:prstDash val="solid"/>
          </a:ln>
          <a:effectLst/>
        </p:spPr>
        <p:txBody>
          <a:bodyPr rtlCol="0" anchor="ctr"/>
          <a:lstStyle/>
          <a:p>
            <a:pPr algn="ctr" defTabSz="914400"/>
            <a:endParaRPr lang="en-US" sz="1100" b="1" kern="0" dirty="0" err="1">
              <a:solidFill>
                <a:srgbClr val="FF0000"/>
              </a:solidFill>
              <a:latin typeface="Arial"/>
            </a:endParaRPr>
          </a:p>
        </p:txBody>
      </p:sp>
    </p:spTree>
    <p:extLst>
      <p:ext uri="{BB962C8B-B14F-4D97-AF65-F5344CB8AC3E}">
        <p14:creationId xmlns:p14="http://schemas.microsoft.com/office/powerpoint/2010/main" val="24424355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 Fill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7" name="Content Placeholder 2"/>
          <p:cNvSpPr>
            <a:spLocks noGrp="1"/>
          </p:cNvSpPr>
          <p:nvPr>
            <p:ph idx="1"/>
          </p:nvPr>
        </p:nvSpPr>
        <p:spPr>
          <a:xfrm>
            <a:off x="341925" y="1302040"/>
            <a:ext cx="8460150" cy="492096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spTree>
    <p:extLst>
      <p:ext uri="{BB962C8B-B14F-4D97-AF65-F5344CB8AC3E}">
        <p14:creationId xmlns:p14="http://schemas.microsoft.com/office/powerpoint/2010/main" val="1016639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ner Fill">
    <p:spTree>
      <p:nvGrpSpPr>
        <p:cNvPr id="1" name=""/>
        <p:cNvGrpSpPr/>
        <p:nvPr/>
      </p:nvGrpSpPr>
      <p:grpSpPr>
        <a:xfrm>
          <a:off x="0" y="0"/>
          <a:ext cx="0" cy="0"/>
          <a:chOff x="0" y="0"/>
          <a:chExt cx="0" cy="0"/>
        </a:xfrm>
      </p:grpSpPr>
      <p:pic>
        <p:nvPicPr>
          <p:cNvPr id="7" name="Picture 6" descr="choice blocks-02.png"/>
          <p:cNvPicPr>
            <a:picLocks noChangeAspect="1"/>
          </p:cNvPicPr>
          <p:nvPr/>
        </p:nvPicPr>
        <p:blipFill rotWithShape="1">
          <a:blip r:embed="rId2">
            <a:extLst>
              <a:ext uri="{28A0092B-C50C-407E-A947-70E740481C1C}">
                <a14:useLocalDpi xmlns:a14="http://schemas.microsoft.com/office/drawing/2010/main" val="0"/>
              </a:ext>
            </a:extLst>
          </a:blip>
          <a:srcRect l="68333" t="62222"/>
          <a:stretch/>
        </p:blipFill>
        <p:spPr>
          <a:xfrm>
            <a:off x="6248400" y="4267200"/>
            <a:ext cx="2895600" cy="2590800"/>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11"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sp>
        <p:nvSpPr>
          <p:cNvPr id="10" name="Content Placeholder 2"/>
          <p:cNvSpPr>
            <a:spLocks noGrp="1"/>
          </p:cNvSpPr>
          <p:nvPr>
            <p:ph idx="1"/>
          </p:nvPr>
        </p:nvSpPr>
        <p:spPr>
          <a:xfrm>
            <a:off x="341925" y="1302040"/>
            <a:ext cx="8460150" cy="4481345"/>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Tree>
    <p:extLst>
      <p:ext uri="{BB962C8B-B14F-4D97-AF65-F5344CB8AC3E}">
        <p14:creationId xmlns:p14="http://schemas.microsoft.com/office/powerpoint/2010/main" val="10520251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Content Placeholder 2"/>
          <p:cNvSpPr>
            <a:spLocks noGrp="1"/>
          </p:cNvSpPr>
          <p:nvPr>
            <p:ph sz="half" idx="1"/>
          </p:nvPr>
        </p:nvSpPr>
        <p:spPr>
          <a:xfrm>
            <a:off x="457200" y="1600200"/>
            <a:ext cx="4038600" cy="4525963"/>
          </a:xfrm>
        </p:spPr>
        <p:txBody>
          <a:bodyPr/>
          <a:lstStyle>
            <a:lvl1pPr>
              <a:defRPr sz="1800"/>
            </a:lvl1pPr>
            <a:lvl2pPr>
              <a:defRPr sz="1600"/>
            </a:lvl2pPr>
            <a:lvl3pPr>
              <a:defRPr sz="1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600200"/>
            <a:ext cx="4038600" cy="4525963"/>
          </a:xfrm>
        </p:spPr>
        <p:txBody>
          <a:bodyPr>
            <a:noAutofit/>
          </a:bodyPr>
          <a:lstStyle>
            <a:lvl1pPr>
              <a:defRPr sz="1800"/>
            </a:lvl1pPr>
            <a:lvl2pPr>
              <a:defRPr sz="1600"/>
            </a:lvl2pPr>
            <a:lvl3pPr>
              <a:defRPr sz="1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a:p>
        </p:txBody>
      </p:sp>
    </p:spTree>
    <p:extLst>
      <p:ext uri="{BB962C8B-B14F-4D97-AF65-F5344CB8AC3E}">
        <p14:creationId xmlns:p14="http://schemas.microsoft.com/office/powerpoint/2010/main" val="109263395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lgn="l">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noAutofit/>
          </a:bodyPr>
          <a:lstStyle>
            <a:lvl1pPr>
              <a:defRPr sz="1800"/>
            </a:lvl1pPr>
            <a:lvl2pPr>
              <a:defRPr sz="1600"/>
            </a:lvl2pPr>
            <a:lvl3pPr>
              <a:defRPr sz="14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noAutofit/>
          </a:bodyPr>
          <a:lstStyle>
            <a:lvl1pPr>
              <a:defRPr sz="1800"/>
            </a:lvl1pPr>
            <a:lvl2pPr>
              <a:defRPr sz="1600"/>
            </a:lvl2pPr>
            <a:lvl3pPr>
              <a:defRPr sz="14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p:txBody>
      </p:sp>
      <p:sp>
        <p:nvSpPr>
          <p:cNvPr id="9" name="Slide Number Placeholder 8"/>
          <p:cNvSpPr>
            <a:spLocks noGrp="1"/>
          </p:cNvSpPr>
          <p:nvPr>
            <p:ph type="sldNum" sz="quarter" idx="12"/>
          </p:nvPr>
        </p:nvSpPr>
        <p:spPr/>
        <p:txBody>
          <a:bodyPr/>
          <a:lstStyle/>
          <a:p>
            <a:fld id="{A8160BDD-7155-D744-B749-9730458604AD}" type="slidenum">
              <a:rPr lang="en-US" smtClean="0"/>
              <a:t>‹#›</a:t>
            </a:fld>
            <a:endParaRPr lang="en-US"/>
          </a:p>
        </p:txBody>
      </p:sp>
    </p:spTree>
    <p:extLst>
      <p:ext uri="{BB962C8B-B14F-4D97-AF65-F5344CB8AC3E}">
        <p14:creationId xmlns:p14="http://schemas.microsoft.com/office/powerpoint/2010/main" val="49010581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972" y="107462"/>
            <a:ext cx="7797800" cy="820616"/>
          </a:xfrm>
        </p:spPr>
        <p:txBody>
          <a:bodyPr anchor="ctr" anchorCtr="0">
            <a:noAutofit/>
          </a:bodyPr>
          <a:lstStyle>
            <a:lvl1pPr algn="l">
              <a:defRPr sz="2400" b="0"/>
            </a:lvl1pPr>
          </a:lstStyle>
          <a:p>
            <a:r>
              <a:rPr lang="en-US" dirty="0"/>
              <a:t>Click to add title</a:t>
            </a:r>
          </a:p>
        </p:txBody>
      </p:sp>
      <p:sp>
        <p:nvSpPr>
          <p:cNvPr id="3" name="Content Placeholder 2"/>
          <p:cNvSpPr>
            <a:spLocks noGrp="1"/>
          </p:cNvSpPr>
          <p:nvPr>
            <p:ph idx="1"/>
          </p:nvPr>
        </p:nvSpPr>
        <p:spPr>
          <a:xfrm>
            <a:off x="3575050" y="1435100"/>
            <a:ext cx="5111750" cy="4691063"/>
          </a:xfrm>
        </p:spPr>
        <p:txBody>
          <a:bodyPr>
            <a:noAutofit/>
          </a:bodyPr>
          <a:lstStyle>
            <a:lvl1pPr>
              <a:defRPr sz="1800"/>
            </a:lvl1pPr>
            <a:lvl2pPr>
              <a:defRPr sz="1600"/>
            </a:lvl2pPr>
            <a:lvl3pPr>
              <a:defRPr sz="1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a:p>
        </p:txBody>
      </p:sp>
    </p:spTree>
    <p:extLst>
      <p:ext uri="{BB962C8B-B14F-4D97-AF65-F5344CB8AC3E}">
        <p14:creationId xmlns:p14="http://schemas.microsoft.com/office/powerpoint/2010/main" val="207239196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956904"/>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1113691"/>
            <a:ext cx="5486400" cy="3770187"/>
          </a:xfrm>
        </p:spPr>
        <p:txBody>
          <a:bodyPr>
            <a:no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792288" y="5523642"/>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a:p>
        </p:txBody>
      </p:sp>
    </p:spTree>
    <p:extLst>
      <p:ext uri="{BB962C8B-B14F-4D97-AF65-F5344CB8AC3E}">
        <p14:creationId xmlns:p14="http://schemas.microsoft.com/office/powerpoint/2010/main" val="418048437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a:p>
        </p:txBody>
      </p:sp>
    </p:spTree>
    <p:extLst>
      <p:ext uri="{BB962C8B-B14F-4D97-AF65-F5344CB8AC3E}">
        <p14:creationId xmlns:p14="http://schemas.microsoft.com/office/powerpoint/2010/main" val="10531977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1211385"/>
            <a:ext cx="2057400" cy="4914778"/>
          </a:xfrm>
        </p:spPr>
        <p:txBody>
          <a:bodyPr vert="eaVert"/>
          <a:lstStyle>
            <a:lvl1pPr>
              <a:defRPr>
                <a:solidFill>
                  <a:srgbClr val="000000"/>
                </a:solidFill>
              </a:defRPr>
            </a:lvl1pPr>
          </a:lstStyle>
          <a:p>
            <a:r>
              <a:rPr lang="en-US" dirty="0"/>
              <a:t>Click to add title</a:t>
            </a:r>
          </a:p>
        </p:txBody>
      </p:sp>
      <p:sp>
        <p:nvSpPr>
          <p:cNvPr id="3" name="Vertical Text Placeholder 2"/>
          <p:cNvSpPr>
            <a:spLocks noGrp="1"/>
          </p:cNvSpPr>
          <p:nvPr>
            <p:ph type="body" orient="vert" idx="1"/>
          </p:nvPr>
        </p:nvSpPr>
        <p:spPr>
          <a:xfrm>
            <a:off x="457200" y="1211385"/>
            <a:ext cx="6019800" cy="4914778"/>
          </a:xfrm>
        </p:spPr>
        <p:txBody>
          <a:bodyPr vert="eaVert"/>
          <a:lstStyle/>
          <a:p>
            <a:pPr lvl="0"/>
            <a:r>
              <a:rPr lang="en-US"/>
              <a:t>Click to edit Master text styles</a:t>
            </a:r>
          </a:p>
          <a:p>
            <a:pPr lvl="1"/>
            <a:r>
              <a:rPr lang="en-US"/>
              <a:t>Second level</a:t>
            </a:r>
          </a:p>
          <a:p>
            <a:pPr lvl="2"/>
            <a:r>
              <a:rPr lang="en-US"/>
              <a:t>Third level</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a:p>
        </p:txBody>
      </p:sp>
    </p:spTree>
    <p:extLst>
      <p:ext uri="{BB962C8B-B14F-4D97-AF65-F5344CB8AC3E}">
        <p14:creationId xmlns:p14="http://schemas.microsoft.com/office/powerpoint/2010/main" val="35603092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lossary Term Definition">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7" name="Content Placeholder 2"/>
          <p:cNvSpPr>
            <a:spLocks noGrp="1"/>
          </p:cNvSpPr>
          <p:nvPr>
            <p:ph idx="1"/>
          </p:nvPr>
        </p:nvSpPr>
        <p:spPr>
          <a:xfrm>
            <a:off x="341925" y="2209800"/>
            <a:ext cx="8460150" cy="401320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pic>
        <p:nvPicPr>
          <p:cNvPr id="10" name="Picture 100" descr="book">
            <a:extLst>
              <a:ext uri="{FF2B5EF4-FFF2-40B4-BE49-F238E27FC236}">
                <a16:creationId xmlns:a16="http://schemas.microsoft.com/office/drawing/2014/main" id="{C97CB2FE-FA07-47EC-B391-E0375C6755E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09600" y="1177137"/>
            <a:ext cx="1038673" cy="908838"/>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1259979"/>
            <a:ext cx="6934200" cy="762000"/>
          </a:xfrm>
        </p:spPr>
        <p:txBody>
          <a:bodyPr/>
          <a:lstStyle>
            <a:lvl1pPr marL="0" indent="0" algn="l" defTabSz="457200" rtl="0" eaLnBrk="1" latinLnBrk="0" hangingPunct="1">
              <a:spcBef>
                <a:spcPct val="20000"/>
              </a:spcBef>
              <a:buClr>
                <a:schemeClr val="accent1"/>
              </a:buClr>
              <a:buFont typeface="Arial"/>
              <a:buNone/>
              <a:defRPr lang="en-US" sz="1800" b="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spTree>
    <p:extLst>
      <p:ext uri="{BB962C8B-B14F-4D97-AF65-F5344CB8AC3E}">
        <p14:creationId xmlns:p14="http://schemas.microsoft.com/office/powerpoint/2010/main" val="115462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lossary Term Definition with Corner Fill">
    <p:spTree>
      <p:nvGrpSpPr>
        <p:cNvPr id="1" name=""/>
        <p:cNvGrpSpPr/>
        <p:nvPr/>
      </p:nvGrpSpPr>
      <p:grpSpPr>
        <a:xfrm>
          <a:off x="0" y="0"/>
          <a:ext cx="0" cy="0"/>
          <a:chOff x="0" y="0"/>
          <a:chExt cx="0" cy="0"/>
        </a:xfrm>
      </p:grpSpPr>
      <p:pic>
        <p:nvPicPr>
          <p:cNvPr id="11" name="Picture 10" descr="choice blocks-02.png">
            <a:extLst>
              <a:ext uri="{FF2B5EF4-FFF2-40B4-BE49-F238E27FC236}">
                <a16:creationId xmlns:a16="http://schemas.microsoft.com/office/drawing/2014/main" id="{8DA6CE66-0146-4689-BC9F-F5623349635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8333" t="62222"/>
          <a:stretch/>
        </p:blipFill>
        <p:spPr>
          <a:xfrm>
            <a:off x="6248400" y="4267200"/>
            <a:ext cx="2895600" cy="2590800"/>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pic>
        <p:nvPicPr>
          <p:cNvPr id="10" name="Picture 100" descr="book">
            <a:extLst>
              <a:ext uri="{FF2B5EF4-FFF2-40B4-BE49-F238E27FC236}">
                <a16:creationId xmlns:a16="http://schemas.microsoft.com/office/drawing/2014/main" id="{C97CB2FE-FA07-47EC-B391-E0375C6755E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09600" y="1177137"/>
            <a:ext cx="1038673" cy="908838"/>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1259979"/>
            <a:ext cx="6934200" cy="762000"/>
          </a:xfrm>
        </p:spPr>
        <p:txBody>
          <a:bodyPr/>
          <a:lstStyle>
            <a:lvl1pPr marL="0" indent="0" algn="l" defTabSz="457200" rtl="0" eaLnBrk="1" latinLnBrk="0" hangingPunct="1">
              <a:spcBef>
                <a:spcPct val="200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sp>
        <p:nvSpPr>
          <p:cNvPr id="7" name="Content Placeholder 2"/>
          <p:cNvSpPr>
            <a:spLocks noGrp="1"/>
          </p:cNvSpPr>
          <p:nvPr>
            <p:ph idx="1"/>
          </p:nvPr>
        </p:nvSpPr>
        <p:spPr>
          <a:xfrm>
            <a:off x="341925" y="2209800"/>
            <a:ext cx="8460150" cy="401320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Tree>
    <p:extLst>
      <p:ext uri="{BB962C8B-B14F-4D97-AF65-F5344CB8AC3E}">
        <p14:creationId xmlns:p14="http://schemas.microsoft.com/office/powerpoint/2010/main" val="22756268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ands-On Activit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7" name="Content Placeholder 2"/>
          <p:cNvSpPr>
            <a:spLocks noGrp="1"/>
          </p:cNvSpPr>
          <p:nvPr>
            <p:ph idx="1"/>
          </p:nvPr>
        </p:nvSpPr>
        <p:spPr>
          <a:xfrm>
            <a:off x="341925" y="1302040"/>
            <a:ext cx="8460150" cy="492096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pic>
        <p:nvPicPr>
          <p:cNvPr id="9" name="Picture 8">
            <a:extLst>
              <a:ext uri="{FF2B5EF4-FFF2-40B4-BE49-F238E27FC236}">
                <a16:creationId xmlns:a16="http://schemas.microsoft.com/office/drawing/2014/main" id="{C1F28B54-DCF8-48E1-A25A-E747ACAB1ADA}"/>
              </a:ext>
            </a:extLst>
          </p:cNvPr>
          <p:cNvPicPr>
            <a:picLocks noChangeAspect="1"/>
          </p:cNvPicPr>
          <p:nvPr userDrawn="1"/>
        </p:nvPicPr>
        <p:blipFill>
          <a:blip r:embed="rId2"/>
          <a:stretch>
            <a:fillRect/>
          </a:stretch>
        </p:blipFill>
        <p:spPr>
          <a:xfrm>
            <a:off x="7377886" y="5341937"/>
            <a:ext cx="1416844" cy="881063"/>
          </a:xfrm>
          <a:prstGeom prst="rect">
            <a:avLst/>
          </a:prstGeom>
        </p:spPr>
      </p:pic>
    </p:spTree>
    <p:extLst>
      <p:ext uri="{BB962C8B-B14F-4D97-AF65-F5344CB8AC3E}">
        <p14:creationId xmlns:p14="http://schemas.microsoft.com/office/powerpoint/2010/main" val="8989451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a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pic>
        <p:nvPicPr>
          <p:cNvPr id="9" name="Picture 8">
            <a:extLst>
              <a:ext uri="{FF2B5EF4-FFF2-40B4-BE49-F238E27FC236}">
                <a16:creationId xmlns:a16="http://schemas.microsoft.com/office/drawing/2014/main" id="{C1F28B54-DCF8-48E1-A25A-E747ACAB1ADA}"/>
              </a:ext>
            </a:extLst>
          </p:cNvPr>
          <p:cNvPicPr>
            <a:picLocks noChangeAspect="1"/>
          </p:cNvPicPr>
          <p:nvPr userDrawn="1"/>
        </p:nvPicPr>
        <p:blipFill>
          <a:blip r:embed="rId2"/>
          <a:stretch>
            <a:fillRect/>
          </a:stretch>
        </p:blipFill>
        <p:spPr>
          <a:xfrm>
            <a:off x="3028024" y="2574545"/>
            <a:ext cx="3087952" cy="1920240"/>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4512820"/>
            <a:ext cx="8001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userDrawn="1"/>
        </p:nvSpPr>
        <p:spPr>
          <a:xfrm>
            <a:off x="341925" y="291741"/>
            <a:ext cx="7883768" cy="461665"/>
          </a:xfrm>
          <a:prstGeom prst="rect">
            <a:avLst/>
          </a:prstGeom>
          <a:noFill/>
        </p:spPr>
        <p:txBody>
          <a:bodyPr wrap="square" rtlCol="0">
            <a:spAutoFit/>
          </a:bodyPr>
          <a:lstStyle/>
          <a:p>
            <a:r>
              <a:rPr lang="en-US" sz="2400" dirty="0">
                <a:solidFill>
                  <a:schemeClr val="bg1"/>
                </a:solidFill>
                <a:latin typeface="Myriad Pro"/>
              </a:rPr>
              <a:t>Activity</a:t>
            </a:r>
          </a:p>
        </p:txBody>
      </p:sp>
      <p:pic>
        <p:nvPicPr>
          <p:cNvPr id="12" name="Picture 11" descr="bottom graphic.png">
            <a:extLst>
              <a:ext uri="{FF2B5EF4-FFF2-40B4-BE49-F238E27FC236}">
                <a16:creationId xmlns:a16="http://schemas.microsoft.com/office/drawing/2014/main" id="{C4E4A9A1-6CA7-4F15-AE41-4322B294710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19800"/>
            <a:ext cx="9144000" cy="457200"/>
          </a:xfrm>
          <a:prstGeom prst="rect">
            <a:avLst/>
          </a:prstGeom>
        </p:spPr>
      </p:pic>
    </p:spTree>
    <p:extLst>
      <p:ext uri="{BB962C8B-B14F-4D97-AF65-F5344CB8AC3E}">
        <p14:creationId xmlns:p14="http://schemas.microsoft.com/office/powerpoint/2010/main" val="10288007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inds-On Activity">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9C42393-43EC-43C0-933C-6729D4D703CF}"/>
              </a:ext>
            </a:extLst>
          </p:cNvPr>
          <p:cNvPicPr>
            <a:picLocks noChangeAspect="1"/>
          </p:cNvPicPr>
          <p:nvPr userDrawn="1"/>
        </p:nvPicPr>
        <p:blipFill>
          <a:blip r:embed="rId2"/>
          <a:stretch>
            <a:fillRect/>
          </a:stretch>
        </p:blipFill>
        <p:spPr>
          <a:xfrm>
            <a:off x="6043626" y="4723384"/>
            <a:ext cx="2758449" cy="1499616"/>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sp>
        <p:nvSpPr>
          <p:cNvPr id="7" name="Content Placeholder 2"/>
          <p:cNvSpPr>
            <a:spLocks noGrp="1"/>
          </p:cNvSpPr>
          <p:nvPr>
            <p:ph idx="1"/>
          </p:nvPr>
        </p:nvSpPr>
        <p:spPr>
          <a:xfrm>
            <a:off x="341925" y="1302040"/>
            <a:ext cx="8460150" cy="492096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Tree>
    <p:extLst>
      <p:ext uri="{BB962C8B-B14F-4D97-AF65-F5344CB8AC3E}">
        <p14:creationId xmlns:p14="http://schemas.microsoft.com/office/powerpoint/2010/main" val="28657844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image" Target="../media/image1.png"/><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theme" Target="../theme/theme2.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header_stroke.png"/>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sp>
        <p:nvSpPr>
          <p:cNvPr id="2" name="Title Placeholder 1"/>
          <p:cNvSpPr>
            <a:spLocks noGrp="1"/>
          </p:cNvSpPr>
          <p:nvPr>
            <p:ph type="title"/>
          </p:nvPr>
        </p:nvSpPr>
        <p:spPr>
          <a:xfrm>
            <a:off x="341925" y="100269"/>
            <a:ext cx="7883768" cy="844611"/>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41924" y="1307130"/>
            <a:ext cx="8460152" cy="4935408"/>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p:txBody>
      </p:sp>
      <p:sp>
        <p:nvSpPr>
          <p:cNvPr id="6" name="Slide Number Placeholder 5"/>
          <p:cNvSpPr>
            <a:spLocks noGrp="1"/>
          </p:cNvSpPr>
          <p:nvPr>
            <p:ph type="sldNum" sz="quarter" idx="4"/>
          </p:nvPr>
        </p:nvSpPr>
        <p:spPr>
          <a:xfrm>
            <a:off x="6820584" y="6445470"/>
            <a:ext cx="2133600" cy="365125"/>
          </a:xfrm>
          <a:prstGeom prst="rect">
            <a:avLst/>
          </a:prstGeom>
        </p:spPr>
        <p:txBody>
          <a:bodyPr vert="horz" lIns="91440" tIns="45720" rIns="91440" bIns="45720" rtlCol="0" anchor="ctr"/>
          <a:lstStyle>
            <a:lvl1pPr algn="r">
              <a:defRPr sz="800">
                <a:solidFill>
                  <a:srgbClr val="C4C4C4"/>
                </a:solidFill>
                <a:latin typeface="Arial"/>
                <a:cs typeface="Arial"/>
              </a:defRPr>
            </a:lvl1pPr>
          </a:lstStyle>
          <a:p>
            <a:fld id="{A8160BDD-7155-D744-B749-9730458604AD}" type="slidenum">
              <a:rPr lang="en-US" smtClean="0"/>
              <a:pPr/>
              <a:t>‹#›</a:t>
            </a:fld>
            <a:endParaRPr lang="en-US" dirty="0"/>
          </a:p>
        </p:txBody>
      </p:sp>
      <p:sp>
        <p:nvSpPr>
          <p:cNvPr id="8" name="Footer Placeholder 2"/>
          <p:cNvSpPr txBox="1">
            <a:spLocks/>
          </p:cNvSpPr>
          <p:nvPr/>
        </p:nvSpPr>
        <p:spPr>
          <a:xfrm>
            <a:off x="77594" y="6455640"/>
            <a:ext cx="4814957" cy="365125"/>
          </a:xfrm>
          <a:prstGeom prst="rect">
            <a:avLst/>
          </a:prstGeom>
        </p:spPr>
        <p:txBody>
          <a:bodyPr vert="horz" lIns="91440" tIns="45720" rIns="91440" bIns="45720" rtlCol="0" anchor="ctr"/>
          <a:lstStyle>
            <a:defPPr>
              <a:defRPr lang="en-US"/>
            </a:defPPr>
            <a:lvl1pPr marL="0" algn="l" defTabSz="457200" rtl="0" eaLnBrk="0" latinLnBrk="0" hangingPunct="0">
              <a:defRPr lang="en-US" sz="1000" b="0" kern="1200" smtClean="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C4C4C4"/>
                </a:solidFill>
                <a:effectLst/>
                <a:uLnTx/>
                <a:uFillTx/>
                <a:latin typeface="Arial"/>
                <a:ea typeface="+mn-ea"/>
                <a:cs typeface="Arial"/>
              </a:rPr>
              <a:t>Copyright © 2021 Logical Operations, Inc. All rights reserved.</a:t>
            </a:r>
          </a:p>
        </p:txBody>
      </p:sp>
    </p:spTree>
    <p:extLst>
      <p:ext uri="{BB962C8B-B14F-4D97-AF65-F5344CB8AC3E}">
        <p14:creationId xmlns:p14="http://schemas.microsoft.com/office/powerpoint/2010/main" val="293832821"/>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18" r:id="rId5"/>
    <p:sldLayoutId id="2147483819" r:id="rId6"/>
    <p:sldLayoutId id="2147483816" r:id="rId7"/>
    <p:sldLayoutId id="2147483820" r:id="rId8"/>
    <p:sldLayoutId id="2147483817" r:id="rId9"/>
    <p:sldLayoutId id="2147483821" r:id="rId10"/>
    <p:sldLayoutId id="2147483810" r:id="rId11"/>
    <p:sldLayoutId id="2147483804" r:id="rId12"/>
    <p:sldLayoutId id="2147483811" r:id="rId13"/>
    <p:sldLayoutId id="2147483807" r:id="rId14"/>
    <p:sldLayoutId id="2147483808" r:id="rId15"/>
    <p:sldLayoutId id="2147483809" r:id="rId16"/>
    <p:sldLayoutId id="2147483812" r:id="rId17"/>
    <p:sldLayoutId id="2147483813" r:id="rId18"/>
    <p:sldLayoutId id="2147483814" r:id="rId19"/>
    <p:sldLayoutId id="2147483815" r:id="rId20"/>
    <p:sldLayoutId id="2147483822" r:id="rId21"/>
  </p:sldLayoutIdLst>
  <p:hf hdr="0" ftr="0" dt="0"/>
  <p:txStyles>
    <p:titleStyle>
      <a:lvl1pPr algn="l" defTabSz="457200" rtl="0" eaLnBrk="1" latinLnBrk="0" hangingPunct="1">
        <a:spcBef>
          <a:spcPct val="0"/>
        </a:spcBef>
        <a:buNone/>
        <a:defRPr sz="2400" kern="1200">
          <a:solidFill>
            <a:schemeClr val="bg1"/>
          </a:solidFill>
          <a:latin typeface="Myriad Pro"/>
          <a:ea typeface="+mj-ea"/>
          <a:cs typeface="Myriad Pro"/>
        </a:defRPr>
      </a:lvl1pPr>
    </p:titleStyle>
    <p:bodyStyle>
      <a:lvl1pPr marL="342900" indent="-342900" algn="l" defTabSz="457200" rtl="0" eaLnBrk="1" latinLnBrk="0" hangingPunct="1">
        <a:spcBef>
          <a:spcPct val="20000"/>
        </a:spcBef>
        <a:buClr>
          <a:schemeClr val="accent1"/>
        </a:buClr>
        <a:buFont typeface="Arial"/>
        <a:buChar char="•"/>
        <a:defRPr sz="1800" kern="1200">
          <a:solidFill>
            <a:schemeClr val="tx1"/>
          </a:solidFill>
          <a:latin typeface="+mn-lt"/>
          <a:ea typeface="+mn-ea"/>
          <a:cs typeface="+mn-cs"/>
        </a:defRPr>
      </a:lvl1pPr>
      <a:lvl2pPr marL="742950" indent="-285750" algn="l" defTabSz="457200" rtl="0" eaLnBrk="1" latinLnBrk="0" hangingPunct="1">
        <a:spcBef>
          <a:spcPct val="20000"/>
        </a:spcBef>
        <a:buClr>
          <a:schemeClr val="accent1"/>
        </a:buClr>
        <a:buFont typeface="Arial"/>
        <a:buChar char="•"/>
        <a:defRPr sz="1600" kern="1200">
          <a:solidFill>
            <a:schemeClr val="tx1"/>
          </a:solidFill>
          <a:latin typeface="+mn-lt"/>
          <a:ea typeface="+mn-ea"/>
          <a:cs typeface="+mn-cs"/>
        </a:defRPr>
      </a:lvl2pPr>
      <a:lvl3pPr marL="1143000" indent="-228600" algn="l" defTabSz="457200" rtl="0" eaLnBrk="1" latinLnBrk="0" hangingPunct="1">
        <a:spcBef>
          <a:spcPct val="20000"/>
        </a:spcBef>
        <a:buClr>
          <a:schemeClr val="accent1"/>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header_stroke.png"/>
          <p:cNvPicPr>
            <a:picLocks noChangeAspect="1"/>
          </p:cNvPicPr>
          <p:nvPr userDrawn="1"/>
        </p:nvPicPr>
        <p:blipFill>
          <a:blip r:embed="rId26">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sp>
        <p:nvSpPr>
          <p:cNvPr id="2" name="Title Placeholder 1"/>
          <p:cNvSpPr>
            <a:spLocks noGrp="1"/>
          </p:cNvSpPr>
          <p:nvPr>
            <p:ph type="title"/>
          </p:nvPr>
        </p:nvSpPr>
        <p:spPr>
          <a:xfrm>
            <a:off x="341925" y="100269"/>
            <a:ext cx="7883768" cy="844611"/>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41924" y="1307130"/>
            <a:ext cx="8460152" cy="4935408"/>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p:txBody>
      </p:sp>
      <p:sp>
        <p:nvSpPr>
          <p:cNvPr id="6" name="Slide Number Placeholder 5"/>
          <p:cNvSpPr>
            <a:spLocks noGrp="1"/>
          </p:cNvSpPr>
          <p:nvPr>
            <p:ph type="sldNum" sz="quarter" idx="4"/>
          </p:nvPr>
        </p:nvSpPr>
        <p:spPr>
          <a:xfrm>
            <a:off x="6820584" y="6445470"/>
            <a:ext cx="2133600" cy="365125"/>
          </a:xfrm>
          <a:prstGeom prst="rect">
            <a:avLst/>
          </a:prstGeom>
        </p:spPr>
        <p:txBody>
          <a:bodyPr vert="horz" lIns="91440" tIns="45720" rIns="91440" bIns="45720" rtlCol="0" anchor="ctr"/>
          <a:lstStyle>
            <a:lvl1pPr algn="r">
              <a:defRPr sz="800">
                <a:solidFill>
                  <a:srgbClr val="C4C4C4"/>
                </a:solidFill>
                <a:latin typeface="Arial"/>
                <a:cs typeface="Arial"/>
              </a:defRPr>
            </a:lvl1pPr>
          </a:lstStyle>
          <a:p>
            <a:fld id="{A8160BDD-7155-D744-B749-9730458604AD}" type="slidenum">
              <a:rPr lang="en-US" smtClean="0"/>
              <a:pPr/>
              <a:t>‹#›</a:t>
            </a:fld>
            <a:endParaRPr lang="en-US" dirty="0"/>
          </a:p>
        </p:txBody>
      </p:sp>
      <p:sp>
        <p:nvSpPr>
          <p:cNvPr id="8" name="Footer Placeholder 2"/>
          <p:cNvSpPr txBox="1">
            <a:spLocks/>
          </p:cNvSpPr>
          <p:nvPr/>
        </p:nvSpPr>
        <p:spPr>
          <a:xfrm>
            <a:off x="77594" y="6455640"/>
            <a:ext cx="4814957" cy="365125"/>
          </a:xfrm>
          <a:prstGeom prst="rect">
            <a:avLst/>
          </a:prstGeom>
        </p:spPr>
        <p:txBody>
          <a:bodyPr vert="horz" lIns="91440" tIns="45720" rIns="91440" bIns="45720" rtlCol="0" anchor="ctr"/>
          <a:lstStyle>
            <a:defPPr>
              <a:defRPr lang="en-US"/>
            </a:defPPr>
            <a:lvl1pPr marL="0" algn="l" defTabSz="457200" rtl="0" eaLnBrk="0" latinLnBrk="0" hangingPunct="0">
              <a:defRPr lang="en-US" sz="1000" b="0" kern="1200" smtClean="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C4C4C4"/>
                </a:solidFill>
                <a:effectLst/>
                <a:uLnTx/>
                <a:uFillTx/>
                <a:latin typeface="Arial"/>
                <a:ea typeface="+mn-ea"/>
                <a:cs typeface="Arial"/>
              </a:rPr>
              <a:t>Copyright © 2021 Logical Operations, Inc. All rights reserved.</a:t>
            </a:r>
          </a:p>
        </p:txBody>
      </p:sp>
    </p:spTree>
    <p:extLst>
      <p:ext uri="{BB962C8B-B14F-4D97-AF65-F5344CB8AC3E}">
        <p14:creationId xmlns:p14="http://schemas.microsoft.com/office/powerpoint/2010/main" val="1024220960"/>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 id="2147483835" r:id="rId12"/>
    <p:sldLayoutId id="2147483836" r:id="rId13"/>
    <p:sldLayoutId id="2147483837" r:id="rId14"/>
    <p:sldLayoutId id="2147483838" r:id="rId15"/>
    <p:sldLayoutId id="2147483839" r:id="rId16"/>
    <p:sldLayoutId id="2147483840" r:id="rId17"/>
    <p:sldLayoutId id="2147483841" r:id="rId18"/>
    <p:sldLayoutId id="2147483842" r:id="rId19"/>
    <p:sldLayoutId id="2147483843" r:id="rId20"/>
    <p:sldLayoutId id="2147483844" r:id="rId21"/>
    <p:sldLayoutId id="2147483845" r:id="rId22"/>
    <p:sldLayoutId id="2147483846" r:id="rId23"/>
    <p:sldLayoutId id="2147483847" r:id="rId24"/>
  </p:sldLayoutIdLst>
  <p:hf hdr="0" ftr="0" dt="0"/>
  <p:txStyles>
    <p:titleStyle>
      <a:lvl1pPr algn="l" defTabSz="457200" rtl="0" eaLnBrk="1" latinLnBrk="0" hangingPunct="1">
        <a:spcBef>
          <a:spcPct val="0"/>
        </a:spcBef>
        <a:buNone/>
        <a:defRPr sz="2400" kern="1200">
          <a:solidFill>
            <a:schemeClr val="bg1"/>
          </a:solidFill>
          <a:latin typeface="+mj-lt"/>
          <a:ea typeface="+mj-ea"/>
          <a:cs typeface="Calibri" panose="020F0502020204030204" pitchFamily="34" charset="0"/>
        </a:defRPr>
      </a:lvl1pPr>
    </p:titleStyle>
    <p:bodyStyle>
      <a:lvl1pPr marL="342900" indent="-342900" algn="l" defTabSz="457200" rtl="0" eaLnBrk="1" latinLnBrk="0" hangingPunct="1">
        <a:spcBef>
          <a:spcPct val="20000"/>
        </a:spcBef>
        <a:buClr>
          <a:schemeClr val="accent1"/>
        </a:buClr>
        <a:buFont typeface="Arial"/>
        <a:buChar char="•"/>
        <a:defRPr sz="1800" kern="1200">
          <a:solidFill>
            <a:schemeClr val="tx1"/>
          </a:solidFill>
          <a:latin typeface="+mn-lt"/>
          <a:ea typeface="+mn-ea"/>
          <a:cs typeface="+mn-cs"/>
        </a:defRPr>
      </a:lvl1pPr>
      <a:lvl2pPr marL="742950" indent="-285750" algn="l" defTabSz="457200" rtl="0" eaLnBrk="1" latinLnBrk="0" hangingPunct="1">
        <a:spcBef>
          <a:spcPct val="20000"/>
        </a:spcBef>
        <a:buClr>
          <a:schemeClr val="accent1"/>
        </a:buClr>
        <a:buFont typeface="Arial"/>
        <a:buChar char="•"/>
        <a:defRPr sz="1600" kern="1200">
          <a:solidFill>
            <a:schemeClr val="tx1"/>
          </a:solidFill>
          <a:latin typeface="+mn-lt"/>
          <a:ea typeface="+mn-ea"/>
          <a:cs typeface="+mn-cs"/>
        </a:defRPr>
      </a:lvl2pPr>
      <a:lvl3pPr marL="1143000" indent="-228600" algn="l" defTabSz="457200" rtl="0" eaLnBrk="1" latinLnBrk="0" hangingPunct="1">
        <a:spcBef>
          <a:spcPct val="20000"/>
        </a:spcBef>
        <a:buClr>
          <a:schemeClr val="accent1"/>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idx="1"/>
          </p:nvPr>
        </p:nvSpPr>
        <p:spPr/>
        <p:txBody>
          <a:bodyPr/>
          <a:lstStyle/>
          <a:p>
            <a:r>
              <a:rPr lang="en-US" altLang="en-US" dirty="0"/>
              <a:t>Apply a Page Border and Color</a:t>
            </a:r>
          </a:p>
          <a:p>
            <a:r>
              <a:rPr lang="en-US" altLang="en-US" dirty="0"/>
              <a:t>Add Headers and Footers</a:t>
            </a:r>
          </a:p>
          <a:p>
            <a:r>
              <a:rPr lang="en-US" altLang="en-US" dirty="0"/>
              <a:t>Control Page Layout</a:t>
            </a:r>
          </a:p>
          <a:p>
            <a:r>
              <a:rPr lang="en-US" altLang="en-US" dirty="0"/>
              <a:t>Add a Watermark</a:t>
            </a:r>
          </a:p>
        </p:txBody>
      </p:sp>
      <p:sp>
        <p:nvSpPr>
          <p:cNvPr id="2050" name="Rectangle 2"/>
          <p:cNvSpPr>
            <a:spLocks noGrp="1" noChangeArrowheads="1"/>
          </p:cNvSpPr>
          <p:nvPr>
            <p:ph type="title"/>
          </p:nvPr>
        </p:nvSpPr>
        <p:spPr/>
        <p:txBody>
          <a:bodyPr/>
          <a:lstStyle/>
          <a:p>
            <a:r>
              <a:rPr lang="en-US" altLang="en-US" dirty="0"/>
              <a:t>Controlling Page Appearance</a:t>
            </a:r>
          </a:p>
        </p:txBody>
      </p:sp>
      <p:sp>
        <p:nvSpPr>
          <p:cNvPr id="4" name="Slide Number Placeholder 3">
            <a:extLst>
              <a:ext uri="{FF2B5EF4-FFF2-40B4-BE49-F238E27FC236}">
                <a16:creationId xmlns:a16="http://schemas.microsoft.com/office/drawing/2014/main" id="{8EAF7096-6E98-473D-A2E2-BB3D4E1FE7F3}"/>
              </a:ext>
            </a:extLst>
          </p:cNvPr>
          <p:cNvSpPr>
            <a:spLocks noGrp="1"/>
          </p:cNvSpPr>
          <p:nvPr>
            <p:ph type="sldNum" sz="quarter" idx="12"/>
          </p:nvPr>
        </p:nvSpPr>
        <p:spPr/>
        <p:txBody>
          <a:bodyPr/>
          <a:lstStyle/>
          <a:p>
            <a:fld id="{A8160BDD-7155-D744-B749-9730458604AD}" type="slidenum">
              <a:rPr lang="en-US" smtClean="0"/>
              <a:t>1</a:t>
            </a:fld>
            <a:endParaRPr lang="en-US" dirty="0"/>
          </a:p>
        </p:txBody>
      </p:sp>
    </p:spTree>
    <p:extLst>
      <p:ext uri="{BB962C8B-B14F-4D97-AF65-F5344CB8AC3E}">
        <p14:creationId xmlns:p14="http://schemas.microsoft.com/office/powerpoint/2010/main" val="1270030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D396D27-2F4C-4135-928E-BBED315FE45E}"/>
              </a:ext>
            </a:extLst>
          </p:cNvPr>
          <p:cNvSpPr>
            <a:spLocks noGrp="1"/>
          </p:cNvSpPr>
          <p:nvPr>
            <p:ph type="sldNum" sz="quarter" idx="12"/>
          </p:nvPr>
        </p:nvSpPr>
        <p:spPr/>
        <p:txBody>
          <a:bodyPr/>
          <a:lstStyle/>
          <a:p>
            <a:fld id="{A8160BDD-7155-D744-B749-9730458604AD}" type="slidenum">
              <a:rPr lang="en-US" smtClean="0"/>
              <a:pPr/>
              <a:t>10</a:t>
            </a:fld>
            <a:endParaRPr lang="en-US" dirty="0"/>
          </a:p>
        </p:txBody>
      </p:sp>
      <p:sp>
        <p:nvSpPr>
          <p:cNvPr id="4" name="Text Placeholder 3">
            <a:extLst>
              <a:ext uri="{FF2B5EF4-FFF2-40B4-BE49-F238E27FC236}">
                <a16:creationId xmlns:a16="http://schemas.microsoft.com/office/drawing/2014/main" id="{3AB89CE6-ED5E-45E7-A737-8FDC4FB33EC1}"/>
              </a:ext>
            </a:extLst>
          </p:cNvPr>
          <p:cNvSpPr>
            <a:spLocks noGrp="1"/>
          </p:cNvSpPr>
          <p:nvPr>
            <p:ph type="body" sz="quarter" idx="13"/>
          </p:nvPr>
        </p:nvSpPr>
        <p:spPr/>
        <p:txBody>
          <a:bodyPr/>
          <a:lstStyle/>
          <a:p>
            <a:r>
              <a:rPr lang="en-US" dirty="0"/>
              <a:t>How might you decide when to use page elements such as borders, headers, footers, margins, and watermarks?</a:t>
            </a:r>
          </a:p>
          <a:p>
            <a:r>
              <a:rPr lang="en-US" dirty="0"/>
              <a:t>After learning about page layout options, and thinking about the way you work, are you more likely to set page layout options before entering content into your document or wait until you're ready to print? Why?</a:t>
            </a:r>
          </a:p>
        </p:txBody>
      </p:sp>
    </p:spTree>
    <p:extLst>
      <p:ext uri="{BB962C8B-B14F-4D97-AF65-F5344CB8AC3E}">
        <p14:creationId xmlns:p14="http://schemas.microsoft.com/office/powerpoint/2010/main" val="15503461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95CCE3-CF82-48A8-9E18-878EC2D951F0}"/>
              </a:ext>
            </a:extLst>
          </p:cNvPr>
          <p:cNvSpPr>
            <a:spLocks noGrp="1"/>
          </p:cNvSpPr>
          <p:nvPr>
            <p:ph type="title"/>
          </p:nvPr>
        </p:nvSpPr>
        <p:spPr/>
        <p:txBody>
          <a:bodyPr/>
          <a:lstStyle/>
          <a:p>
            <a:r>
              <a:rPr lang="en-US" altLang="en-US" dirty="0"/>
              <a:t>Apply a Page Border and Color</a:t>
            </a:r>
          </a:p>
        </p:txBody>
      </p:sp>
      <p:sp>
        <p:nvSpPr>
          <p:cNvPr id="3" name="Text Placeholder 2">
            <a:extLst>
              <a:ext uri="{FF2B5EF4-FFF2-40B4-BE49-F238E27FC236}">
                <a16:creationId xmlns:a16="http://schemas.microsoft.com/office/drawing/2014/main" id="{3F24D241-50F5-48A3-B119-15B029D74ED5}"/>
              </a:ext>
            </a:extLst>
          </p:cNvPr>
          <p:cNvSpPr>
            <a:spLocks noGrp="1"/>
          </p:cNvSpPr>
          <p:nvPr>
            <p:ph type="body" idx="1"/>
          </p:nvPr>
        </p:nvSpPr>
        <p:spPr/>
        <p:txBody>
          <a:bodyPr/>
          <a:lstStyle/>
          <a:p>
            <a:r>
              <a:rPr lang="en-US" dirty="0"/>
              <a:t>Topic A</a:t>
            </a:r>
          </a:p>
        </p:txBody>
      </p:sp>
      <p:sp>
        <p:nvSpPr>
          <p:cNvPr id="4" name="Slide Number Placeholder 3">
            <a:extLst>
              <a:ext uri="{FF2B5EF4-FFF2-40B4-BE49-F238E27FC236}">
                <a16:creationId xmlns:a16="http://schemas.microsoft.com/office/drawing/2014/main" id="{284C6C9B-D37E-4534-A726-BC9C1AE607B2}"/>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8160BDD-7155-D744-B749-9730458604AD}" type="slidenum">
              <a:rPr kumimoji="0" lang="en-US" sz="800" b="0" i="0" u="none" strike="noStrike" kern="1200" cap="none" spc="0" normalizeH="0" baseline="0" noProof="0" smtClean="0">
                <a:ln>
                  <a:noFill/>
                </a:ln>
                <a:solidFill>
                  <a:srgbClr val="C4C4C4"/>
                </a:solidFill>
                <a:effectLst/>
                <a:uLnTx/>
                <a:uFillTx/>
                <a:latin typeface="Arial"/>
                <a:ea typeface="+mn-ea"/>
                <a:cs typeface="Arial"/>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C4C4C4"/>
              </a:solidFill>
              <a:effectLst/>
              <a:uLnTx/>
              <a:uFillTx/>
              <a:latin typeface="Arial"/>
              <a:ea typeface="+mn-ea"/>
              <a:cs typeface="Arial"/>
            </a:endParaRPr>
          </a:p>
        </p:txBody>
      </p:sp>
    </p:spTree>
    <p:extLst>
      <p:ext uri="{BB962C8B-B14F-4D97-AF65-F5344CB8AC3E}">
        <p14:creationId xmlns:p14="http://schemas.microsoft.com/office/powerpoint/2010/main" val="29772363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p:txBody>
          <a:bodyPr/>
          <a:lstStyle/>
          <a:p>
            <a:r>
              <a:rPr lang="en-US" dirty="0"/>
              <a:t>Red, solid line on every page</a:t>
            </a:r>
          </a:p>
        </p:txBody>
      </p:sp>
      <p:sp>
        <p:nvSpPr>
          <p:cNvPr id="2" name="Title 1"/>
          <p:cNvSpPr>
            <a:spLocks noGrp="1"/>
          </p:cNvSpPr>
          <p:nvPr>
            <p:ph type="title"/>
          </p:nvPr>
        </p:nvSpPr>
        <p:spPr/>
        <p:txBody>
          <a:bodyPr/>
          <a:lstStyle/>
          <a:p>
            <a:r>
              <a:rPr lang="en-US" dirty="0"/>
              <a:t>Activity: Applying a Page Border</a:t>
            </a:r>
          </a:p>
        </p:txBody>
      </p:sp>
      <p:pic>
        <p:nvPicPr>
          <p:cNvPr id="3" name="Picture 2"/>
          <p:cNvPicPr>
            <a:picLocks noChangeAspect="1"/>
          </p:cNvPicPr>
          <p:nvPr/>
        </p:nvPicPr>
        <p:blipFill>
          <a:blip r:embed="rId2"/>
          <a:stretch>
            <a:fillRect/>
          </a:stretch>
        </p:blipFill>
        <p:spPr>
          <a:xfrm>
            <a:off x="747643" y="1828800"/>
            <a:ext cx="7810501" cy="3325762"/>
          </a:xfrm>
          <a:prstGeom prst="rect">
            <a:avLst/>
          </a:prstGeom>
        </p:spPr>
      </p:pic>
      <p:sp>
        <p:nvSpPr>
          <p:cNvPr id="7" name="Slide Number Placeholder 6">
            <a:extLst>
              <a:ext uri="{FF2B5EF4-FFF2-40B4-BE49-F238E27FC236}">
                <a16:creationId xmlns:a16="http://schemas.microsoft.com/office/drawing/2014/main" id="{7412EAB4-77A9-4CF9-9C00-13666225F75C}"/>
              </a:ext>
            </a:extLst>
          </p:cNvPr>
          <p:cNvSpPr>
            <a:spLocks noGrp="1"/>
          </p:cNvSpPr>
          <p:nvPr>
            <p:ph type="sldNum" sz="quarter" idx="12"/>
          </p:nvPr>
        </p:nvSpPr>
        <p:spPr/>
        <p:txBody>
          <a:bodyPr/>
          <a:lstStyle/>
          <a:p>
            <a:fld id="{A8160BDD-7155-D744-B749-9730458604AD}" type="slidenum">
              <a:rPr lang="en-US" smtClean="0"/>
              <a:pPr/>
              <a:t>3</a:t>
            </a:fld>
            <a:endParaRPr lang="en-US" dirty="0"/>
          </a:p>
        </p:txBody>
      </p:sp>
    </p:spTree>
    <p:extLst>
      <p:ext uri="{BB962C8B-B14F-4D97-AF65-F5344CB8AC3E}">
        <p14:creationId xmlns:p14="http://schemas.microsoft.com/office/powerpoint/2010/main" val="25895962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95CCE3-CF82-48A8-9E18-878EC2D951F0}"/>
              </a:ext>
            </a:extLst>
          </p:cNvPr>
          <p:cNvSpPr>
            <a:spLocks noGrp="1"/>
          </p:cNvSpPr>
          <p:nvPr>
            <p:ph type="title"/>
          </p:nvPr>
        </p:nvSpPr>
        <p:spPr/>
        <p:txBody>
          <a:bodyPr/>
          <a:lstStyle/>
          <a:p>
            <a:r>
              <a:rPr lang="en-US" altLang="en-US" dirty="0"/>
              <a:t>Add Headers and Footers</a:t>
            </a:r>
          </a:p>
        </p:txBody>
      </p:sp>
      <p:sp>
        <p:nvSpPr>
          <p:cNvPr id="3" name="Text Placeholder 2">
            <a:extLst>
              <a:ext uri="{FF2B5EF4-FFF2-40B4-BE49-F238E27FC236}">
                <a16:creationId xmlns:a16="http://schemas.microsoft.com/office/drawing/2014/main" id="{3F24D241-50F5-48A3-B119-15B029D74ED5}"/>
              </a:ext>
            </a:extLst>
          </p:cNvPr>
          <p:cNvSpPr>
            <a:spLocks noGrp="1"/>
          </p:cNvSpPr>
          <p:nvPr>
            <p:ph type="body" idx="1"/>
          </p:nvPr>
        </p:nvSpPr>
        <p:spPr/>
        <p:txBody>
          <a:bodyPr/>
          <a:lstStyle/>
          <a:p>
            <a:r>
              <a:rPr lang="en-US" dirty="0"/>
              <a:t>Topic B</a:t>
            </a:r>
          </a:p>
        </p:txBody>
      </p:sp>
      <p:sp>
        <p:nvSpPr>
          <p:cNvPr id="4" name="Slide Number Placeholder 3">
            <a:extLst>
              <a:ext uri="{FF2B5EF4-FFF2-40B4-BE49-F238E27FC236}">
                <a16:creationId xmlns:a16="http://schemas.microsoft.com/office/drawing/2014/main" id="{284C6C9B-D37E-4534-A726-BC9C1AE607B2}"/>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8160BDD-7155-D744-B749-9730458604AD}" type="slidenum">
              <a:rPr kumimoji="0" lang="en-US" sz="800" b="0" i="0" u="none" strike="noStrike" kern="1200" cap="none" spc="0" normalizeH="0" baseline="0" noProof="0" smtClean="0">
                <a:ln>
                  <a:noFill/>
                </a:ln>
                <a:solidFill>
                  <a:srgbClr val="C4C4C4"/>
                </a:solidFill>
                <a:effectLst/>
                <a:uLnTx/>
                <a:uFillTx/>
                <a:latin typeface="Arial"/>
                <a:ea typeface="+mn-ea"/>
                <a:cs typeface="Arial"/>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800" b="0" i="0" u="none" strike="noStrike" kern="1200" cap="none" spc="0" normalizeH="0" baseline="0" noProof="0">
              <a:ln>
                <a:noFill/>
              </a:ln>
              <a:solidFill>
                <a:srgbClr val="C4C4C4"/>
              </a:solidFill>
              <a:effectLst/>
              <a:uLnTx/>
              <a:uFillTx/>
              <a:latin typeface="Arial"/>
              <a:ea typeface="+mn-ea"/>
              <a:cs typeface="Arial"/>
            </a:endParaRPr>
          </a:p>
        </p:txBody>
      </p:sp>
    </p:spTree>
    <p:extLst>
      <p:ext uri="{BB962C8B-B14F-4D97-AF65-F5344CB8AC3E}">
        <p14:creationId xmlns:p14="http://schemas.microsoft.com/office/powerpoint/2010/main" val="18034347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p:txBody>
          <a:bodyPr/>
          <a:lstStyle/>
          <a:p>
            <a:r>
              <a:rPr lang="en-US" dirty="0"/>
              <a:t>Add a header and footer.</a:t>
            </a:r>
          </a:p>
          <a:p>
            <a:r>
              <a:rPr lang="en-US" dirty="0"/>
              <a:t>They will appear on every page except page 1.</a:t>
            </a:r>
          </a:p>
        </p:txBody>
      </p:sp>
      <p:sp>
        <p:nvSpPr>
          <p:cNvPr id="2" name="Title 1"/>
          <p:cNvSpPr>
            <a:spLocks noGrp="1"/>
          </p:cNvSpPr>
          <p:nvPr>
            <p:ph type="title"/>
          </p:nvPr>
        </p:nvSpPr>
        <p:spPr/>
        <p:txBody>
          <a:bodyPr/>
          <a:lstStyle/>
          <a:p>
            <a:r>
              <a:rPr lang="en-US" dirty="0"/>
              <a:t>Activity: Creating Headers and Footers</a:t>
            </a:r>
          </a:p>
        </p:txBody>
      </p:sp>
      <p:grpSp>
        <p:nvGrpSpPr>
          <p:cNvPr id="5" name="Group 4"/>
          <p:cNvGrpSpPr>
            <a:grpSpLocks noChangeAspect="1"/>
          </p:cNvGrpSpPr>
          <p:nvPr/>
        </p:nvGrpSpPr>
        <p:grpSpPr>
          <a:xfrm>
            <a:off x="8" y="2099105"/>
            <a:ext cx="8442251" cy="4393688"/>
            <a:chOff x="0" y="2006601"/>
            <a:chExt cx="9144000" cy="4758906"/>
          </a:xfrm>
        </p:grpSpPr>
        <p:pic>
          <p:nvPicPr>
            <p:cNvPr id="3" name="Picture 2"/>
            <p:cNvPicPr>
              <a:picLocks noChangeAspect="1"/>
            </p:cNvPicPr>
            <p:nvPr/>
          </p:nvPicPr>
          <p:blipFill>
            <a:blip r:embed="rId2"/>
            <a:stretch>
              <a:fillRect/>
            </a:stretch>
          </p:blipFill>
          <p:spPr>
            <a:xfrm>
              <a:off x="1107189" y="2782889"/>
              <a:ext cx="7124700" cy="1434611"/>
            </a:xfrm>
            <a:prstGeom prst="rect">
              <a:avLst/>
            </a:prstGeom>
          </p:spPr>
        </p:pic>
        <p:pic>
          <p:nvPicPr>
            <p:cNvPr id="4" name="Picture 3"/>
            <p:cNvPicPr>
              <a:picLocks noChangeAspect="1"/>
            </p:cNvPicPr>
            <p:nvPr/>
          </p:nvPicPr>
          <p:blipFill>
            <a:blip r:embed="rId3"/>
            <a:stretch>
              <a:fillRect/>
            </a:stretch>
          </p:blipFill>
          <p:spPr>
            <a:xfrm>
              <a:off x="1107189" y="4703738"/>
              <a:ext cx="7124700" cy="1249240"/>
            </a:xfrm>
            <a:prstGeom prst="rect">
              <a:avLst/>
            </a:prstGeom>
          </p:spPr>
        </p:pic>
        <p:sp>
          <p:nvSpPr>
            <p:cNvPr id="7" name="Rectangle 6"/>
            <p:cNvSpPr/>
            <p:nvPr/>
          </p:nvSpPr>
          <p:spPr bwMode="auto">
            <a:xfrm>
              <a:off x="0" y="3639019"/>
              <a:ext cx="9144000" cy="675861"/>
            </a:xfrm>
            <a:prstGeom prst="rect">
              <a:avLst/>
            </a:prstGeom>
            <a:gradFill flip="none" rotWithShape="1">
              <a:gsLst>
                <a:gs pos="0">
                  <a:schemeClr val="bg1"/>
                </a:gs>
                <a:gs pos="50000">
                  <a:schemeClr val="bg1"/>
                </a:gs>
                <a:gs pos="100000">
                  <a:schemeClr val="bg1">
                    <a:alpha val="0"/>
                  </a:schemeClr>
                </a:gs>
              </a:gsLst>
              <a:lin ang="16200000" scaled="1"/>
              <a:tileRect/>
            </a:gradFill>
            <a:ln w="28575" cap="flat" cmpd="sng" algn="ctr">
              <a:no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ndParaRPr>
            </a:p>
          </p:txBody>
        </p:sp>
        <p:sp>
          <p:nvSpPr>
            <p:cNvPr id="8" name="Rectangle 7"/>
            <p:cNvSpPr/>
            <p:nvPr/>
          </p:nvSpPr>
          <p:spPr bwMode="auto">
            <a:xfrm rot="10800000">
              <a:off x="0" y="4316699"/>
              <a:ext cx="9144000" cy="675861"/>
            </a:xfrm>
            <a:prstGeom prst="rect">
              <a:avLst/>
            </a:prstGeom>
            <a:gradFill flip="none" rotWithShape="1">
              <a:gsLst>
                <a:gs pos="0">
                  <a:schemeClr val="bg1"/>
                </a:gs>
                <a:gs pos="50000">
                  <a:schemeClr val="bg1"/>
                </a:gs>
                <a:gs pos="100000">
                  <a:schemeClr val="bg1">
                    <a:alpha val="0"/>
                  </a:schemeClr>
                </a:gs>
              </a:gsLst>
              <a:lin ang="16200000" scaled="1"/>
              <a:tileRect/>
            </a:gradFill>
            <a:ln w="28575" cap="flat" cmpd="sng" algn="ctr">
              <a:no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ndParaRPr>
            </a:p>
          </p:txBody>
        </p:sp>
        <p:sp>
          <p:nvSpPr>
            <p:cNvPr id="9" name="Arc 8"/>
            <p:cNvSpPr/>
            <p:nvPr/>
          </p:nvSpPr>
          <p:spPr bwMode="auto">
            <a:xfrm>
              <a:off x="0" y="2006601"/>
              <a:ext cx="2309445" cy="2137359"/>
            </a:xfrm>
            <a:prstGeom prst="arc">
              <a:avLst>
                <a:gd name="adj1" fmla="val 19697656"/>
                <a:gd name="adj2" fmla="val 323869"/>
              </a:avLst>
            </a:prstGeom>
            <a:noFill/>
            <a:ln w="57150" cap="flat" cmpd="sng" algn="ctr">
              <a:solidFill>
                <a:srgbClr val="0398CC"/>
              </a:solidFill>
              <a:prstDash val="solid"/>
              <a:round/>
              <a:headEnd type="none" w="med" len="med"/>
              <a:tailEnd type="triangle" w="med" len="med"/>
            </a:ln>
            <a:effectLst>
              <a:glow rad="38100">
                <a:schemeClr val="bg1">
                  <a:alpha val="61000"/>
                </a:schemeClr>
              </a:glow>
            </a:effectLst>
          </p:spPr>
          <p:txBody>
            <a:bodyPr vert="horz" wrap="square" lIns="91440" tIns="45720" rIns="91440" bIns="45720" numCol="1" rtlCol="0" anchor="t" anchorCtr="0" compatLnSpc="1">
              <a:prstTxWarp prst="textNoShape">
                <a:avLst/>
              </a:prstTxWarp>
            </a:bodyPr>
            <a:lstStyle/>
            <a:p>
              <a:endParaRPr lang="en-US" dirty="0"/>
            </a:p>
          </p:txBody>
        </p:sp>
        <p:sp>
          <p:nvSpPr>
            <p:cNvPr id="10" name="Rectangle 9"/>
            <p:cNvSpPr/>
            <p:nvPr/>
          </p:nvSpPr>
          <p:spPr>
            <a:xfrm>
              <a:off x="990368" y="2121159"/>
              <a:ext cx="2133918" cy="369332"/>
            </a:xfrm>
            <a:prstGeom prst="rect">
              <a:avLst/>
            </a:prstGeom>
          </p:spPr>
          <p:txBody>
            <a:bodyPr wrap="none">
              <a:spAutoFit/>
            </a:bodyPr>
            <a:lstStyle/>
            <a:p>
              <a:r>
                <a:rPr lang="en-US" dirty="0">
                  <a:solidFill>
                    <a:srgbClr val="0398CC"/>
                  </a:solidFill>
                </a:rPr>
                <a:t>Organization name</a:t>
              </a:r>
            </a:p>
          </p:txBody>
        </p:sp>
        <p:sp>
          <p:nvSpPr>
            <p:cNvPr id="11" name="Rectangle 10"/>
            <p:cNvSpPr/>
            <p:nvPr/>
          </p:nvSpPr>
          <p:spPr>
            <a:xfrm>
              <a:off x="4135769" y="2121159"/>
              <a:ext cx="864339" cy="369332"/>
            </a:xfrm>
            <a:prstGeom prst="rect">
              <a:avLst/>
            </a:prstGeom>
          </p:spPr>
          <p:txBody>
            <a:bodyPr wrap="none">
              <a:spAutoFit/>
            </a:bodyPr>
            <a:lstStyle/>
            <a:p>
              <a:r>
                <a:rPr lang="en-US" dirty="0">
                  <a:solidFill>
                    <a:srgbClr val="0398CC"/>
                  </a:solidFill>
                </a:rPr>
                <a:t>Locale</a:t>
              </a:r>
            </a:p>
          </p:txBody>
        </p:sp>
        <p:sp>
          <p:nvSpPr>
            <p:cNvPr id="12" name="Rectangle 11"/>
            <p:cNvSpPr/>
            <p:nvPr/>
          </p:nvSpPr>
          <p:spPr>
            <a:xfrm>
              <a:off x="6044206" y="2121159"/>
              <a:ext cx="1659429" cy="369332"/>
            </a:xfrm>
            <a:prstGeom prst="rect">
              <a:avLst/>
            </a:prstGeom>
          </p:spPr>
          <p:txBody>
            <a:bodyPr wrap="none">
              <a:spAutoFit/>
            </a:bodyPr>
            <a:lstStyle/>
            <a:p>
              <a:r>
                <a:rPr lang="en-US" dirty="0">
                  <a:solidFill>
                    <a:srgbClr val="0398CC"/>
                  </a:solidFill>
                </a:rPr>
                <a:t>Document title</a:t>
              </a:r>
            </a:p>
          </p:txBody>
        </p:sp>
        <p:sp>
          <p:nvSpPr>
            <p:cNvPr id="13" name="Arc 12"/>
            <p:cNvSpPr/>
            <p:nvPr/>
          </p:nvSpPr>
          <p:spPr bwMode="auto">
            <a:xfrm>
              <a:off x="2436143" y="2006601"/>
              <a:ext cx="2309445" cy="2137359"/>
            </a:xfrm>
            <a:prstGeom prst="arc">
              <a:avLst>
                <a:gd name="adj1" fmla="val 19697656"/>
                <a:gd name="adj2" fmla="val 323869"/>
              </a:avLst>
            </a:prstGeom>
            <a:noFill/>
            <a:ln w="57150" cap="flat" cmpd="sng" algn="ctr">
              <a:solidFill>
                <a:srgbClr val="0398CC"/>
              </a:solidFill>
              <a:prstDash val="solid"/>
              <a:round/>
              <a:headEnd type="none" w="med" len="med"/>
              <a:tailEnd type="triangle" w="med" len="med"/>
            </a:ln>
            <a:effectLst>
              <a:glow rad="38100">
                <a:schemeClr val="bg1">
                  <a:alpha val="61000"/>
                </a:schemeClr>
              </a:glow>
            </a:effectLst>
          </p:spPr>
          <p:txBody>
            <a:bodyPr vert="horz" wrap="square" lIns="91440" tIns="45720" rIns="91440" bIns="45720" numCol="1" rtlCol="0" anchor="t" anchorCtr="0" compatLnSpc="1">
              <a:prstTxWarp prst="textNoShape">
                <a:avLst/>
              </a:prstTxWarp>
            </a:bodyPr>
            <a:lstStyle/>
            <a:p>
              <a:endParaRPr lang="en-US" dirty="0"/>
            </a:p>
          </p:txBody>
        </p:sp>
        <p:sp>
          <p:nvSpPr>
            <p:cNvPr id="14" name="Arc 13"/>
            <p:cNvSpPr/>
            <p:nvPr/>
          </p:nvSpPr>
          <p:spPr bwMode="auto">
            <a:xfrm>
              <a:off x="4865936" y="2006601"/>
              <a:ext cx="2309445" cy="2137359"/>
            </a:xfrm>
            <a:prstGeom prst="arc">
              <a:avLst>
                <a:gd name="adj1" fmla="val 19697656"/>
                <a:gd name="adj2" fmla="val 323869"/>
              </a:avLst>
            </a:prstGeom>
            <a:noFill/>
            <a:ln w="57150" cap="flat" cmpd="sng" algn="ctr">
              <a:solidFill>
                <a:srgbClr val="0398CC"/>
              </a:solidFill>
              <a:prstDash val="solid"/>
              <a:round/>
              <a:headEnd type="none" w="med" len="med"/>
              <a:tailEnd type="triangle" w="med" len="med"/>
            </a:ln>
            <a:effectLst>
              <a:glow rad="38100">
                <a:schemeClr val="bg1">
                  <a:alpha val="61000"/>
                </a:schemeClr>
              </a:glow>
            </a:effectLst>
          </p:spPr>
          <p:txBody>
            <a:bodyPr vert="horz" wrap="square" lIns="91440" tIns="45720" rIns="91440" bIns="45720" numCol="1" rtlCol="0" anchor="t" anchorCtr="0" compatLnSpc="1">
              <a:prstTxWarp prst="textNoShape">
                <a:avLst/>
              </a:prstTxWarp>
            </a:bodyPr>
            <a:lstStyle/>
            <a:p>
              <a:endParaRPr lang="en-US" dirty="0"/>
            </a:p>
          </p:txBody>
        </p:sp>
        <p:sp>
          <p:nvSpPr>
            <p:cNvPr id="15" name="Arc 14"/>
            <p:cNvSpPr/>
            <p:nvPr/>
          </p:nvSpPr>
          <p:spPr bwMode="auto">
            <a:xfrm rot="10800000">
              <a:off x="4696742" y="4628148"/>
              <a:ext cx="2309445" cy="2137359"/>
            </a:xfrm>
            <a:prstGeom prst="arc">
              <a:avLst>
                <a:gd name="adj1" fmla="val 19697656"/>
                <a:gd name="adj2" fmla="val 323869"/>
              </a:avLst>
            </a:prstGeom>
            <a:noFill/>
            <a:ln w="57150" cap="flat" cmpd="sng" algn="ctr">
              <a:solidFill>
                <a:srgbClr val="0398CC"/>
              </a:solidFill>
              <a:prstDash val="solid"/>
              <a:round/>
              <a:headEnd type="none" w="med" len="med"/>
              <a:tailEnd type="triangle" w="med" len="med"/>
            </a:ln>
            <a:effectLst>
              <a:glow rad="38100">
                <a:schemeClr val="bg1">
                  <a:alpha val="61000"/>
                </a:schemeClr>
              </a:glow>
            </a:effectLst>
          </p:spPr>
          <p:txBody>
            <a:bodyPr vert="horz" wrap="square" lIns="91440" tIns="45720" rIns="91440" bIns="45720" numCol="1" rtlCol="0" anchor="t" anchorCtr="0" compatLnSpc="1">
              <a:prstTxWarp prst="textNoShape">
                <a:avLst/>
              </a:prstTxWarp>
            </a:bodyPr>
            <a:lstStyle/>
            <a:p>
              <a:endParaRPr lang="en-US" dirty="0"/>
            </a:p>
          </p:txBody>
        </p:sp>
        <p:sp>
          <p:nvSpPr>
            <p:cNvPr id="16" name="Rectangle 15"/>
            <p:cNvSpPr/>
            <p:nvPr/>
          </p:nvSpPr>
          <p:spPr>
            <a:xfrm>
              <a:off x="4885808" y="6129951"/>
              <a:ext cx="1569660" cy="369332"/>
            </a:xfrm>
            <a:prstGeom prst="rect">
              <a:avLst/>
            </a:prstGeom>
          </p:spPr>
          <p:txBody>
            <a:bodyPr wrap="none">
              <a:spAutoFit/>
            </a:bodyPr>
            <a:lstStyle/>
            <a:p>
              <a:r>
                <a:rPr lang="en-US" dirty="0">
                  <a:solidFill>
                    <a:srgbClr val="0398CC"/>
                  </a:solidFill>
                </a:rPr>
                <a:t>Page number</a:t>
              </a:r>
            </a:p>
          </p:txBody>
        </p:sp>
      </p:grpSp>
      <p:sp>
        <p:nvSpPr>
          <p:cNvPr id="19" name="Slide Number Placeholder 18">
            <a:extLst>
              <a:ext uri="{FF2B5EF4-FFF2-40B4-BE49-F238E27FC236}">
                <a16:creationId xmlns:a16="http://schemas.microsoft.com/office/drawing/2014/main" id="{9356D11F-F472-44C3-8874-01DB3D76CEB1}"/>
              </a:ext>
            </a:extLst>
          </p:cNvPr>
          <p:cNvSpPr>
            <a:spLocks noGrp="1"/>
          </p:cNvSpPr>
          <p:nvPr>
            <p:ph type="sldNum" sz="quarter" idx="12"/>
          </p:nvPr>
        </p:nvSpPr>
        <p:spPr/>
        <p:txBody>
          <a:bodyPr/>
          <a:lstStyle/>
          <a:p>
            <a:fld id="{A8160BDD-7155-D744-B749-9730458604AD}" type="slidenum">
              <a:rPr lang="en-US" smtClean="0"/>
              <a:pPr/>
              <a:t>5</a:t>
            </a:fld>
            <a:endParaRPr lang="en-US" dirty="0"/>
          </a:p>
        </p:txBody>
      </p:sp>
    </p:spTree>
    <p:extLst>
      <p:ext uri="{BB962C8B-B14F-4D97-AF65-F5344CB8AC3E}">
        <p14:creationId xmlns:p14="http://schemas.microsoft.com/office/powerpoint/2010/main" val="27835903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95CCE3-CF82-48A8-9E18-878EC2D951F0}"/>
              </a:ext>
            </a:extLst>
          </p:cNvPr>
          <p:cNvSpPr>
            <a:spLocks noGrp="1"/>
          </p:cNvSpPr>
          <p:nvPr>
            <p:ph type="title"/>
          </p:nvPr>
        </p:nvSpPr>
        <p:spPr/>
        <p:txBody>
          <a:bodyPr/>
          <a:lstStyle/>
          <a:p>
            <a:r>
              <a:rPr lang="en-US" altLang="en-US" dirty="0"/>
              <a:t>Control Page Layout</a:t>
            </a:r>
          </a:p>
        </p:txBody>
      </p:sp>
      <p:sp>
        <p:nvSpPr>
          <p:cNvPr id="3" name="Text Placeholder 2">
            <a:extLst>
              <a:ext uri="{FF2B5EF4-FFF2-40B4-BE49-F238E27FC236}">
                <a16:creationId xmlns:a16="http://schemas.microsoft.com/office/drawing/2014/main" id="{3F24D241-50F5-48A3-B119-15B029D74ED5}"/>
              </a:ext>
            </a:extLst>
          </p:cNvPr>
          <p:cNvSpPr>
            <a:spLocks noGrp="1"/>
          </p:cNvSpPr>
          <p:nvPr>
            <p:ph type="body" idx="1"/>
          </p:nvPr>
        </p:nvSpPr>
        <p:spPr/>
        <p:txBody>
          <a:bodyPr/>
          <a:lstStyle/>
          <a:p>
            <a:r>
              <a:rPr lang="en-US" dirty="0"/>
              <a:t>Topic C</a:t>
            </a:r>
          </a:p>
        </p:txBody>
      </p:sp>
      <p:sp>
        <p:nvSpPr>
          <p:cNvPr id="4" name="Slide Number Placeholder 3">
            <a:extLst>
              <a:ext uri="{FF2B5EF4-FFF2-40B4-BE49-F238E27FC236}">
                <a16:creationId xmlns:a16="http://schemas.microsoft.com/office/drawing/2014/main" id="{284C6C9B-D37E-4534-A726-BC9C1AE607B2}"/>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8160BDD-7155-D744-B749-9730458604AD}" type="slidenum">
              <a:rPr kumimoji="0" lang="en-US" sz="800" b="0" i="0" u="none" strike="noStrike" kern="1200" cap="none" spc="0" normalizeH="0" baseline="0" noProof="0" smtClean="0">
                <a:ln>
                  <a:noFill/>
                </a:ln>
                <a:solidFill>
                  <a:srgbClr val="C4C4C4"/>
                </a:solidFill>
                <a:effectLst/>
                <a:uLnTx/>
                <a:uFillTx/>
                <a:latin typeface="Arial"/>
                <a:ea typeface="+mn-ea"/>
                <a:cs typeface="Arial"/>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800" b="0" i="0" u="none" strike="noStrike" kern="1200" cap="none" spc="0" normalizeH="0" baseline="0" noProof="0">
              <a:ln>
                <a:noFill/>
              </a:ln>
              <a:solidFill>
                <a:srgbClr val="C4C4C4"/>
              </a:solidFill>
              <a:effectLst/>
              <a:uLnTx/>
              <a:uFillTx/>
              <a:latin typeface="Arial"/>
              <a:ea typeface="+mn-ea"/>
              <a:cs typeface="Arial"/>
            </a:endParaRPr>
          </a:p>
        </p:txBody>
      </p:sp>
    </p:spTree>
    <p:extLst>
      <p:ext uri="{BB962C8B-B14F-4D97-AF65-F5344CB8AC3E}">
        <p14:creationId xmlns:p14="http://schemas.microsoft.com/office/powerpoint/2010/main" val="6469654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p:txBody>
          <a:bodyPr/>
          <a:lstStyle/>
          <a:p>
            <a:r>
              <a:rPr lang="en-US" dirty="0"/>
              <a:t>You’ll explore how the fact sheet will look with smaller margins.</a:t>
            </a:r>
          </a:p>
          <a:p>
            <a:r>
              <a:rPr lang="en-US" dirty="0"/>
              <a:t>After you change the margins, you'll have to make some adjustments to formatting throughout the document.</a:t>
            </a:r>
          </a:p>
        </p:txBody>
      </p:sp>
      <p:sp>
        <p:nvSpPr>
          <p:cNvPr id="2" name="Title 1"/>
          <p:cNvSpPr>
            <a:spLocks noGrp="1"/>
          </p:cNvSpPr>
          <p:nvPr>
            <p:ph type="title"/>
          </p:nvPr>
        </p:nvSpPr>
        <p:spPr/>
        <p:txBody>
          <a:bodyPr/>
          <a:lstStyle/>
          <a:p>
            <a:r>
              <a:rPr lang="en-US" dirty="0"/>
              <a:t>Activity: Controlling Page Layout</a:t>
            </a:r>
          </a:p>
        </p:txBody>
      </p:sp>
      <p:sp>
        <p:nvSpPr>
          <p:cNvPr id="5" name="Slide Number Placeholder 4">
            <a:extLst>
              <a:ext uri="{FF2B5EF4-FFF2-40B4-BE49-F238E27FC236}">
                <a16:creationId xmlns:a16="http://schemas.microsoft.com/office/drawing/2014/main" id="{8EDFA18A-5BC0-43AE-950E-E3B9823C7863}"/>
              </a:ext>
            </a:extLst>
          </p:cNvPr>
          <p:cNvSpPr>
            <a:spLocks noGrp="1"/>
          </p:cNvSpPr>
          <p:nvPr>
            <p:ph type="sldNum" sz="quarter" idx="12"/>
          </p:nvPr>
        </p:nvSpPr>
        <p:spPr/>
        <p:txBody>
          <a:bodyPr/>
          <a:lstStyle/>
          <a:p>
            <a:fld id="{A8160BDD-7155-D744-B749-9730458604AD}" type="slidenum">
              <a:rPr lang="en-US" smtClean="0"/>
              <a:pPr/>
              <a:t>7</a:t>
            </a:fld>
            <a:endParaRPr lang="en-US" dirty="0"/>
          </a:p>
        </p:txBody>
      </p:sp>
      <p:pic>
        <p:nvPicPr>
          <p:cNvPr id="4" name="Picture 3" descr="A screenshot of a social media post&#10;&#10;Description generated with very high confidence">
            <a:extLst>
              <a:ext uri="{FF2B5EF4-FFF2-40B4-BE49-F238E27FC236}">
                <a16:creationId xmlns:a16="http://schemas.microsoft.com/office/drawing/2014/main" id="{D200F8CB-9D28-4D18-97B2-6D0AC0A531AE}"/>
              </a:ext>
            </a:extLst>
          </p:cNvPr>
          <p:cNvPicPr>
            <a:picLocks noChangeAspect="1"/>
          </p:cNvPicPr>
          <p:nvPr/>
        </p:nvPicPr>
        <p:blipFill>
          <a:blip r:embed="rId2"/>
          <a:stretch>
            <a:fillRect/>
          </a:stretch>
        </p:blipFill>
        <p:spPr>
          <a:xfrm>
            <a:off x="368548" y="2411981"/>
            <a:ext cx="7507947" cy="3226819"/>
          </a:xfrm>
          <a:prstGeom prst="rect">
            <a:avLst/>
          </a:prstGeom>
        </p:spPr>
      </p:pic>
    </p:spTree>
    <p:extLst>
      <p:ext uri="{BB962C8B-B14F-4D97-AF65-F5344CB8AC3E}">
        <p14:creationId xmlns:p14="http://schemas.microsoft.com/office/powerpoint/2010/main" val="33637178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95CCE3-CF82-48A8-9E18-878EC2D951F0}"/>
              </a:ext>
            </a:extLst>
          </p:cNvPr>
          <p:cNvSpPr>
            <a:spLocks noGrp="1"/>
          </p:cNvSpPr>
          <p:nvPr>
            <p:ph type="title"/>
          </p:nvPr>
        </p:nvSpPr>
        <p:spPr/>
        <p:txBody>
          <a:bodyPr/>
          <a:lstStyle/>
          <a:p>
            <a:r>
              <a:rPr lang="en-US" altLang="en-US" dirty="0"/>
              <a:t>Add a Watermark</a:t>
            </a:r>
          </a:p>
        </p:txBody>
      </p:sp>
      <p:sp>
        <p:nvSpPr>
          <p:cNvPr id="3" name="Text Placeholder 2">
            <a:extLst>
              <a:ext uri="{FF2B5EF4-FFF2-40B4-BE49-F238E27FC236}">
                <a16:creationId xmlns:a16="http://schemas.microsoft.com/office/drawing/2014/main" id="{3F24D241-50F5-48A3-B119-15B029D74ED5}"/>
              </a:ext>
            </a:extLst>
          </p:cNvPr>
          <p:cNvSpPr>
            <a:spLocks noGrp="1"/>
          </p:cNvSpPr>
          <p:nvPr>
            <p:ph type="body" idx="1"/>
          </p:nvPr>
        </p:nvSpPr>
        <p:spPr/>
        <p:txBody>
          <a:bodyPr/>
          <a:lstStyle/>
          <a:p>
            <a:r>
              <a:rPr lang="en-US" dirty="0"/>
              <a:t>Topic D</a:t>
            </a:r>
          </a:p>
        </p:txBody>
      </p:sp>
      <p:sp>
        <p:nvSpPr>
          <p:cNvPr id="4" name="Slide Number Placeholder 3">
            <a:extLst>
              <a:ext uri="{FF2B5EF4-FFF2-40B4-BE49-F238E27FC236}">
                <a16:creationId xmlns:a16="http://schemas.microsoft.com/office/drawing/2014/main" id="{284C6C9B-D37E-4534-A726-BC9C1AE607B2}"/>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8160BDD-7155-D744-B749-9730458604AD}" type="slidenum">
              <a:rPr kumimoji="0" lang="en-US" sz="800" b="0" i="0" u="none" strike="noStrike" kern="1200" cap="none" spc="0" normalizeH="0" baseline="0" noProof="0" smtClean="0">
                <a:ln>
                  <a:noFill/>
                </a:ln>
                <a:solidFill>
                  <a:srgbClr val="C4C4C4"/>
                </a:solidFill>
                <a:effectLst/>
                <a:uLnTx/>
                <a:uFillTx/>
                <a:latin typeface="Arial"/>
                <a:ea typeface="+mn-ea"/>
                <a:cs typeface="Arial"/>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800" b="0" i="0" u="none" strike="noStrike" kern="1200" cap="none" spc="0" normalizeH="0" baseline="0" noProof="0">
              <a:ln>
                <a:noFill/>
              </a:ln>
              <a:solidFill>
                <a:srgbClr val="C4C4C4"/>
              </a:solidFill>
              <a:effectLst/>
              <a:uLnTx/>
              <a:uFillTx/>
              <a:latin typeface="Arial"/>
              <a:ea typeface="+mn-ea"/>
              <a:cs typeface="Arial"/>
            </a:endParaRPr>
          </a:p>
        </p:txBody>
      </p:sp>
    </p:spTree>
    <p:extLst>
      <p:ext uri="{BB962C8B-B14F-4D97-AF65-F5344CB8AC3E}">
        <p14:creationId xmlns:p14="http://schemas.microsoft.com/office/powerpoint/2010/main" val="31857448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To ensure the document is not inadvertently used as a completed document, you’ll embed a large "draft" watermark in the document background.</a:t>
            </a:r>
          </a:p>
        </p:txBody>
      </p:sp>
      <p:sp>
        <p:nvSpPr>
          <p:cNvPr id="2" name="Title 1"/>
          <p:cNvSpPr>
            <a:spLocks noGrp="1"/>
          </p:cNvSpPr>
          <p:nvPr>
            <p:ph type="title"/>
          </p:nvPr>
        </p:nvSpPr>
        <p:spPr/>
        <p:txBody>
          <a:bodyPr/>
          <a:lstStyle/>
          <a:p>
            <a:r>
              <a:rPr lang="en-US" dirty="0"/>
              <a:t>Activity: Adding a Watermark to a Document</a:t>
            </a:r>
          </a:p>
        </p:txBody>
      </p:sp>
      <p:sp>
        <p:nvSpPr>
          <p:cNvPr id="7" name="Slide Number Placeholder 6">
            <a:extLst>
              <a:ext uri="{FF2B5EF4-FFF2-40B4-BE49-F238E27FC236}">
                <a16:creationId xmlns:a16="http://schemas.microsoft.com/office/drawing/2014/main" id="{7986CF89-A339-4452-8ABC-B86C55E5357B}"/>
              </a:ext>
            </a:extLst>
          </p:cNvPr>
          <p:cNvSpPr>
            <a:spLocks noGrp="1"/>
          </p:cNvSpPr>
          <p:nvPr>
            <p:ph type="sldNum" sz="quarter" idx="12"/>
          </p:nvPr>
        </p:nvSpPr>
        <p:spPr/>
        <p:txBody>
          <a:bodyPr/>
          <a:lstStyle/>
          <a:p>
            <a:fld id="{A8160BDD-7155-D744-B749-9730458604AD}" type="slidenum">
              <a:rPr lang="en-US" smtClean="0"/>
              <a:pPr/>
              <a:t>9</a:t>
            </a:fld>
            <a:endParaRPr lang="en-US" dirty="0"/>
          </a:p>
        </p:txBody>
      </p:sp>
      <p:pic>
        <p:nvPicPr>
          <p:cNvPr id="6" name="Picture 5" descr="A screenshot of a cell phone&#10;&#10;Description generated with very high confidence">
            <a:extLst>
              <a:ext uri="{FF2B5EF4-FFF2-40B4-BE49-F238E27FC236}">
                <a16:creationId xmlns:a16="http://schemas.microsoft.com/office/drawing/2014/main" id="{715F716F-D34B-42C3-9D11-1AC24977728D}"/>
              </a:ext>
            </a:extLst>
          </p:cNvPr>
          <p:cNvPicPr>
            <a:picLocks noChangeAspect="1"/>
          </p:cNvPicPr>
          <p:nvPr/>
        </p:nvPicPr>
        <p:blipFill>
          <a:blip r:embed="rId2"/>
          <a:stretch>
            <a:fillRect/>
          </a:stretch>
        </p:blipFill>
        <p:spPr>
          <a:xfrm>
            <a:off x="341925" y="2191400"/>
            <a:ext cx="7455404" cy="3218800"/>
          </a:xfrm>
          <a:prstGeom prst="rect">
            <a:avLst/>
          </a:prstGeom>
        </p:spPr>
      </p:pic>
      <p:cxnSp>
        <p:nvCxnSpPr>
          <p:cNvPr id="9" name="Straight Arrow Connector 8">
            <a:extLst>
              <a:ext uri="{FF2B5EF4-FFF2-40B4-BE49-F238E27FC236}">
                <a16:creationId xmlns:a16="http://schemas.microsoft.com/office/drawing/2014/main" id="{3895B3E9-97AA-4606-95C3-E7A2618570EC}"/>
              </a:ext>
            </a:extLst>
          </p:cNvPr>
          <p:cNvCxnSpPr>
            <a:cxnSpLocks/>
          </p:cNvCxnSpPr>
          <p:nvPr/>
        </p:nvCxnSpPr>
        <p:spPr>
          <a:xfrm flipV="1">
            <a:off x="4953000" y="4661263"/>
            <a:ext cx="762001" cy="1115315"/>
          </a:xfrm>
          <a:prstGeom prst="straightConnector1">
            <a:avLst/>
          </a:prstGeom>
          <a:ln w="190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13" name="Rounded Rectangle 12">
            <a:extLst>
              <a:ext uri="{FF2B5EF4-FFF2-40B4-BE49-F238E27FC236}">
                <a16:creationId xmlns:a16="http://schemas.microsoft.com/office/drawing/2014/main" id="{4C823BEF-74A1-4450-A6EB-42E077406D3A}"/>
              </a:ext>
            </a:extLst>
          </p:cNvPr>
          <p:cNvSpPr/>
          <p:nvPr/>
        </p:nvSpPr>
        <p:spPr>
          <a:xfrm>
            <a:off x="3679941" y="5525911"/>
            <a:ext cx="3140643" cy="274638"/>
          </a:xfrm>
          <a:prstGeom prst="roundRect">
            <a:avLst/>
          </a:prstGeom>
          <a:solidFill>
            <a:schemeClr val="accent1"/>
          </a:solidFill>
          <a:ln>
            <a:noFill/>
          </a:ln>
          <a:effectLst>
            <a:outerShdw blurRad="38100" dist="25400" dir="2700000" sx="99000" sy="99000" algn="tl"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300" b="1" dirty="0">
                <a:solidFill>
                  <a:schemeClr val="bg1"/>
                </a:solidFill>
              </a:rPr>
              <a:t>Custom watermark appears on all pages</a:t>
            </a:r>
          </a:p>
        </p:txBody>
      </p:sp>
    </p:spTree>
    <p:extLst>
      <p:ext uri="{BB962C8B-B14F-4D97-AF65-F5344CB8AC3E}">
        <p14:creationId xmlns:p14="http://schemas.microsoft.com/office/powerpoint/2010/main" val="3258164021"/>
      </p:ext>
    </p:extLst>
  </p:cSld>
  <p:clrMapOvr>
    <a:masterClrMapping/>
  </p:clrMapOvr>
</p:sld>
</file>

<file path=ppt/theme/theme1.xml><?xml version="1.0" encoding="utf-8"?>
<a:theme xmlns:a="http://schemas.openxmlformats.org/drawingml/2006/main" name="LO Choice">
  <a:themeElements>
    <a:clrScheme name="LO">
      <a:dk1>
        <a:sysClr val="windowText" lastClr="000000"/>
      </a:dk1>
      <a:lt1>
        <a:sysClr val="window" lastClr="FFFFFF"/>
      </a:lt1>
      <a:dk2>
        <a:srgbClr val="000000"/>
      </a:dk2>
      <a:lt2>
        <a:srgbClr val="FFFFFF"/>
      </a:lt2>
      <a:accent1>
        <a:srgbClr val="009DDC"/>
      </a:accent1>
      <a:accent2>
        <a:srgbClr val="1D76BB"/>
      </a:accent2>
      <a:accent3>
        <a:srgbClr val="B2D237"/>
      </a:accent3>
      <a:accent4>
        <a:srgbClr val="1D3764"/>
      </a:accent4>
      <a:accent5>
        <a:srgbClr val="972883"/>
      </a:accent5>
      <a:accent6>
        <a:srgbClr val="5F1F5A"/>
      </a:accent6>
      <a:hlink>
        <a:srgbClr val="009DDC"/>
      </a:hlink>
      <a:folHlink>
        <a:srgbClr val="009DD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FF0000"/>
          </a:solidFill>
          <a:prstDash val="solid"/>
        </a:ln>
        <a:effectLst/>
      </a:spPr>
      <a:bodyPr rtlCol="0" anchor="ctr"/>
      <a:lstStyle>
        <a:defPPr algn="ctr" defTabSz="914400">
          <a:defRPr sz="1100" b="1" kern="0" dirty="0" err="1" smtClean="0">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76BD36C8-305F-4882-A7F2-4FEC1771BF9B}" vid="{8C8C92D2-93BC-4A65-94B1-661E8020A02F}"/>
    </a:ext>
  </a:extLst>
</a:theme>
</file>

<file path=ppt/theme/theme2.xml><?xml version="1.0" encoding="utf-8"?>
<a:theme xmlns:a="http://schemas.openxmlformats.org/drawingml/2006/main" name="1_LO Choice">
  <a:themeElements>
    <a:clrScheme name="LO">
      <a:dk1>
        <a:sysClr val="windowText" lastClr="000000"/>
      </a:dk1>
      <a:lt1>
        <a:sysClr val="window" lastClr="FFFFFF"/>
      </a:lt1>
      <a:dk2>
        <a:srgbClr val="000000"/>
      </a:dk2>
      <a:lt2>
        <a:srgbClr val="FFFFFF"/>
      </a:lt2>
      <a:accent1>
        <a:srgbClr val="009DDC"/>
      </a:accent1>
      <a:accent2>
        <a:srgbClr val="1D76BB"/>
      </a:accent2>
      <a:accent3>
        <a:srgbClr val="B2D237"/>
      </a:accent3>
      <a:accent4>
        <a:srgbClr val="1D3764"/>
      </a:accent4>
      <a:accent5>
        <a:srgbClr val="972883"/>
      </a:accent5>
      <a:accent6>
        <a:srgbClr val="5F1F5A"/>
      </a:accent6>
      <a:hlink>
        <a:srgbClr val="009DDC"/>
      </a:hlink>
      <a:folHlink>
        <a:srgbClr val="009DDC"/>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FF0000"/>
          </a:solidFill>
          <a:prstDash val="solid"/>
        </a:ln>
        <a:effectLst/>
      </a:spPr>
      <a:bodyPr rtlCol="0" anchor="ctr"/>
      <a:lstStyle>
        <a:defPPr algn="ctr" defTabSz="914400">
          <a:defRPr sz="1100" b="1" kern="0" dirty="0" err="1" smtClean="0">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6BEC0BD8-CBC1-4359-9843-D396D766E33C}" vid="{38EE8EC0-0988-43AE-A844-D998A68DC4B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LO_Visuals_Template_3_3</Template>
  <TotalTime>51</TotalTime>
  <Words>237</Words>
  <Application>Microsoft Office PowerPoint</Application>
  <PresentationFormat>On-screen Show (4:3)</PresentationFormat>
  <Paragraphs>45</Paragraphs>
  <Slides>10</Slides>
  <Notes>5</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10</vt:i4>
      </vt:variant>
    </vt:vector>
  </HeadingPairs>
  <TitlesOfParts>
    <vt:vector size="15" baseType="lpstr">
      <vt:lpstr>Arial</vt:lpstr>
      <vt:lpstr>Calibri</vt:lpstr>
      <vt:lpstr>Myriad Pro</vt:lpstr>
      <vt:lpstr>LO Choice</vt:lpstr>
      <vt:lpstr>1_LO Choice</vt:lpstr>
      <vt:lpstr>Controlling Page Appearance</vt:lpstr>
      <vt:lpstr>Apply a Page Border and Color</vt:lpstr>
      <vt:lpstr>Activity: Applying a Page Border</vt:lpstr>
      <vt:lpstr>Add Headers and Footers</vt:lpstr>
      <vt:lpstr>Activity: Creating Headers and Footers</vt:lpstr>
      <vt:lpstr>Control Page Layout</vt:lpstr>
      <vt:lpstr>Activity: Controlling Page Layout</vt:lpstr>
      <vt:lpstr>Add a Watermark</vt:lpstr>
      <vt:lpstr>Activity: Adding a Watermark to a Document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Controlling Page Appearance</dc:title>
  <dc:creator>Laurie Perry</dc:creator>
  <cp:lastModifiedBy>HP</cp:lastModifiedBy>
  <cp:revision>8</cp:revision>
  <dcterms:created xsi:type="dcterms:W3CDTF">2018-09-13T15:32:13Z</dcterms:created>
  <dcterms:modified xsi:type="dcterms:W3CDTF">2021-08-21T12:33:43Z</dcterms:modified>
</cp:coreProperties>
</file>